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0" r:id="rId2"/>
    <p:sldId id="271" r:id="rId3"/>
    <p:sldId id="307" r:id="rId4"/>
    <p:sldId id="281" r:id="rId5"/>
    <p:sldId id="296" r:id="rId6"/>
    <p:sldId id="304" r:id="rId7"/>
    <p:sldId id="308" r:id="rId8"/>
    <p:sldId id="298" r:id="rId9"/>
    <p:sldId id="285" r:id="rId10"/>
    <p:sldId id="305" r:id="rId11"/>
    <p:sldId id="289" r:id="rId12"/>
    <p:sldId id="290" r:id="rId13"/>
    <p:sldId id="306" r:id="rId14"/>
    <p:sldId id="291" r:id="rId15"/>
    <p:sldId id="276" r:id="rId16"/>
    <p:sldId id="292" r:id="rId17"/>
    <p:sldId id="319" r:id="rId18"/>
    <p:sldId id="293" r:id="rId19"/>
    <p:sldId id="294" r:id="rId20"/>
    <p:sldId id="320" r:id="rId21"/>
    <p:sldId id="295" r:id="rId22"/>
    <p:sldId id="275"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62B"/>
    <a:srgbClr val="007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2" autoAdjust="0"/>
    <p:restoredTop sz="94662" autoAdjust="0"/>
  </p:normalViewPr>
  <p:slideViewPr>
    <p:cSldViewPr>
      <p:cViewPr varScale="1">
        <p:scale>
          <a:sx n="78" d="100"/>
          <a:sy n="78" d="100"/>
        </p:scale>
        <p:origin x="1574"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2" d="100"/>
          <a:sy n="62" d="100"/>
        </p:scale>
        <p:origin x="3226"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a Mitsi" userId="313bef18eaa1a7bb" providerId="LiveId" clId="{3E526734-095F-4F0B-AA23-30B875BF8590}"/>
    <pc:docChg chg="delSld">
      <pc:chgData name="Antonia Mitsi" userId="313bef18eaa1a7bb" providerId="LiveId" clId="{3E526734-095F-4F0B-AA23-30B875BF8590}" dt="2022-10-05T11:08:27.103" v="9" actId="2696"/>
      <pc:docMkLst>
        <pc:docMk/>
      </pc:docMkLst>
      <pc:sldChg chg="del">
        <pc:chgData name="Antonia Mitsi" userId="313bef18eaa1a7bb" providerId="LiveId" clId="{3E526734-095F-4F0B-AA23-30B875BF8590}" dt="2022-10-05T10:57:58.037" v="0" actId="2696"/>
        <pc:sldMkLst>
          <pc:docMk/>
          <pc:sldMk cId="3049383235" sldId="299"/>
        </pc:sldMkLst>
      </pc:sldChg>
      <pc:sldChg chg="del">
        <pc:chgData name="Antonia Mitsi" userId="313bef18eaa1a7bb" providerId="LiveId" clId="{3E526734-095F-4F0B-AA23-30B875BF8590}" dt="2022-10-05T10:58:42.365" v="1" actId="2696"/>
        <pc:sldMkLst>
          <pc:docMk/>
          <pc:sldMk cId="1019994449" sldId="309"/>
        </pc:sldMkLst>
      </pc:sldChg>
      <pc:sldChg chg="del">
        <pc:chgData name="Antonia Mitsi" userId="313bef18eaa1a7bb" providerId="LiveId" clId="{3E526734-095F-4F0B-AA23-30B875BF8590}" dt="2022-10-05T10:58:47.244" v="2" actId="2696"/>
        <pc:sldMkLst>
          <pc:docMk/>
          <pc:sldMk cId="2165820060" sldId="310"/>
        </pc:sldMkLst>
      </pc:sldChg>
      <pc:sldChg chg="del">
        <pc:chgData name="Antonia Mitsi" userId="313bef18eaa1a7bb" providerId="LiveId" clId="{3E526734-095F-4F0B-AA23-30B875BF8590}" dt="2022-10-05T10:58:51.985" v="3" actId="2696"/>
        <pc:sldMkLst>
          <pc:docMk/>
          <pc:sldMk cId="3678950560" sldId="312"/>
        </pc:sldMkLst>
      </pc:sldChg>
      <pc:sldChg chg="del">
        <pc:chgData name="Antonia Mitsi" userId="313bef18eaa1a7bb" providerId="LiveId" clId="{3E526734-095F-4F0B-AA23-30B875BF8590}" dt="2022-10-05T10:58:58.969" v="4" actId="2696"/>
        <pc:sldMkLst>
          <pc:docMk/>
          <pc:sldMk cId="225317534" sldId="313"/>
        </pc:sldMkLst>
      </pc:sldChg>
      <pc:sldChg chg="del">
        <pc:chgData name="Antonia Mitsi" userId="313bef18eaa1a7bb" providerId="LiveId" clId="{3E526734-095F-4F0B-AA23-30B875BF8590}" dt="2022-10-05T10:59:09.440" v="5" actId="2696"/>
        <pc:sldMkLst>
          <pc:docMk/>
          <pc:sldMk cId="1113687168" sldId="314"/>
        </pc:sldMkLst>
      </pc:sldChg>
      <pc:sldChg chg="del">
        <pc:chgData name="Antonia Mitsi" userId="313bef18eaa1a7bb" providerId="LiveId" clId="{3E526734-095F-4F0B-AA23-30B875BF8590}" dt="2022-10-05T10:59:21.270" v="6" actId="2696"/>
        <pc:sldMkLst>
          <pc:docMk/>
          <pc:sldMk cId="3362830405" sldId="316"/>
        </pc:sldMkLst>
      </pc:sldChg>
      <pc:sldChg chg="del">
        <pc:chgData name="Antonia Mitsi" userId="313bef18eaa1a7bb" providerId="LiveId" clId="{3E526734-095F-4F0B-AA23-30B875BF8590}" dt="2022-10-05T10:59:26.021" v="7" actId="2696"/>
        <pc:sldMkLst>
          <pc:docMk/>
          <pc:sldMk cId="127064396" sldId="317"/>
        </pc:sldMkLst>
      </pc:sldChg>
      <pc:sldChg chg="del">
        <pc:chgData name="Antonia Mitsi" userId="313bef18eaa1a7bb" providerId="LiveId" clId="{3E526734-095F-4F0B-AA23-30B875BF8590}" dt="2022-10-05T11:08:27.103" v="9" actId="2696"/>
        <pc:sldMkLst>
          <pc:docMk/>
          <pc:sldMk cId="2060370071" sldId="322"/>
        </pc:sldMkLst>
      </pc:sldChg>
      <pc:sldChg chg="del">
        <pc:chgData name="Antonia Mitsi" userId="313bef18eaa1a7bb" providerId="LiveId" clId="{3E526734-095F-4F0B-AA23-30B875BF8590}" dt="2022-10-05T10:59:30.454" v="8" actId="2696"/>
        <pc:sldMkLst>
          <pc:docMk/>
          <pc:sldMk cId="3636443172" sldId="323"/>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96317-F640-4DE4-8374-331A8C6AEA32}"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l-GR"/>
        </a:p>
      </dgm:t>
    </dgm:pt>
    <dgm:pt modelId="{7D304B1E-B961-4ECD-BE9F-BBBC55F01F5B}">
      <dgm:prSet phldrT="[Κείμενο]" custT="1"/>
      <dgm:spPr/>
      <dgm:t>
        <a:bodyPr/>
        <a:lstStyle/>
        <a:p>
          <a:r>
            <a:rPr lang="el-GR" sz="1200" b="1" dirty="0">
              <a:solidFill>
                <a:schemeClr val="tx1"/>
              </a:solidFill>
            </a:rPr>
            <a:t>κοινωνικο-πολιτισμικό συγκείμενο  </a:t>
          </a:r>
        </a:p>
        <a:p>
          <a:r>
            <a:rPr lang="el-GR" sz="1200" b="1" dirty="0">
              <a:solidFill>
                <a:schemeClr val="tx1"/>
              </a:solidFill>
            </a:rPr>
            <a:t>περίσταση επικοινωνίας</a:t>
          </a:r>
        </a:p>
      </dgm:t>
    </dgm:pt>
    <dgm:pt modelId="{04482C34-AA19-4AB0-8333-BB7B2699BBE2}" type="parTrans" cxnId="{57030C74-F7F8-4909-9F07-B5F5C0127538}">
      <dgm:prSet/>
      <dgm:spPr/>
      <dgm:t>
        <a:bodyPr/>
        <a:lstStyle/>
        <a:p>
          <a:endParaRPr lang="el-GR"/>
        </a:p>
      </dgm:t>
    </dgm:pt>
    <dgm:pt modelId="{18421862-E50B-4E43-8318-7A76931AFAEB}" type="sibTrans" cxnId="{57030C74-F7F8-4909-9F07-B5F5C0127538}">
      <dgm:prSet/>
      <dgm:spPr/>
      <dgm:t>
        <a:bodyPr/>
        <a:lstStyle/>
        <a:p>
          <a:endParaRPr lang="el-GR"/>
        </a:p>
      </dgm:t>
    </dgm:pt>
    <dgm:pt modelId="{2DF08C6D-7D54-4A19-B6E1-68455E4E967D}">
      <dgm:prSet phldrT="[Κείμενο]" custT="1"/>
      <dgm:spPr/>
      <dgm:t>
        <a:bodyPr/>
        <a:lstStyle/>
        <a:p>
          <a:endParaRPr lang="el-GR" sz="1200" b="1" dirty="0">
            <a:solidFill>
              <a:schemeClr val="tx1"/>
            </a:solidFill>
          </a:endParaRPr>
        </a:p>
        <a:p>
          <a:r>
            <a:rPr lang="el-GR" sz="1600" b="1" dirty="0">
              <a:solidFill>
                <a:schemeClr val="tx1"/>
              </a:solidFill>
            </a:rPr>
            <a:t>μάθηση:</a:t>
          </a:r>
        </a:p>
        <a:p>
          <a:r>
            <a:rPr lang="el-GR" sz="1600" b="1" dirty="0">
              <a:solidFill>
                <a:schemeClr val="tx1"/>
              </a:solidFill>
            </a:rPr>
            <a:t>κοινωνική </a:t>
          </a:r>
        </a:p>
        <a:p>
          <a:r>
            <a:rPr lang="el-GR" sz="1600" b="1" dirty="0">
              <a:solidFill>
                <a:schemeClr val="tx1"/>
              </a:solidFill>
            </a:rPr>
            <a:t>συνεργατική</a:t>
          </a:r>
        </a:p>
        <a:p>
          <a:endParaRPr lang="el-GR" sz="800" dirty="0"/>
        </a:p>
      </dgm:t>
    </dgm:pt>
    <dgm:pt modelId="{B47D42A0-02AC-431D-8603-0611396AE316}" type="parTrans" cxnId="{6F36A7C2-97D8-468A-A1B4-E01AB86CCEE3}">
      <dgm:prSet/>
      <dgm:spPr/>
      <dgm:t>
        <a:bodyPr/>
        <a:lstStyle/>
        <a:p>
          <a:endParaRPr lang="el-GR"/>
        </a:p>
      </dgm:t>
    </dgm:pt>
    <dgm:pt modelId="{FA9BF9B9-C28C-4750-9B5D-5474486617BA}" type="sibTrans" cxnId="{6F36A7C2-97D8-468A-A1B4-E01AB86CCEE3}">
      <dgm:prSet/>
      <dgm:spPr/>
      <dgm:t>
        <a:bodyPr/>
        <a:lstStyle/>
        <a:p>
          <a:endParaRPr lang="el-GR"/>
        </a:p>
      </dgm:t>
    </dgm:pt>
    <dgm:pt modelId="{3BEE821C-5BA3-44FD-BAAD-1933EBAB41A2}">
      <dgm:prSet phldrT="[Κείμενο]" custT="1"/>
      <dgm:spPr/>
      <dgm:t>
        <a:bodyPr/>
        <a:lstStyle/>
        <a:p>
          <a:r>
            <a:rPr lang="el-GR" sz="1400" b="1" dirty="0">
              <a:solidFill>
                <a:schemeClr val="tx1"/>
              </a:solidFill>
            </a:rPr>
            <a:t>διαφοροποιημένη διδασκαλία</a:t>
          </a:r>
        </a:p>
      </dgm:t>
    </dgm:pt>
    <dgm:pt modelId="{9DB16789-C549-4CBE-9404-476CECFEEC51}" type="parTrans" cxnId="{212E266B-A65A-4AEC-8D11-D0CC57439797}">
      <dgm:prSet/>
      <dgm:spPr/>
      <dgm:t>
        <a:bodyPr/>
        <a:lstStyle/>
        <a:p>
          <a:endParaRPr lang="el-GR"/>
        </a:p>
      </dgm:t>
    </dgm:pt>
    <dgm:pt modelId="{E37E9D56-96E5-4805-8D92-176E0B3193B1}" type="sibTrans" cxnId="{212E266B-A65A-4AEC-8D11-D0CC57439797}">
      <dgm:prSet/>
      <dgm:spPr/>
      <dgm:t>
        <a:bodyPr/>
        <a:lstStyle/>
        <a:p>
          <a:endParaRPr lang="el-GR"/>
        </a:p>
      </dgm:t>
    </dgm:pt>
    <dgm:pt modelId="{3926CDCB-1DAB-4E77-9C56-4CFD15DFB8F4}">
      <dgm:prSet phldrT="[Κείμενο]"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400" b="1" dirty="0">
              <a:solidFill>
                <a:schemeClr val="tx1"/>
              </a:solidFill>
            </a:rPr>
            <a:t>πολυτροπικότητα</a:t>
          </a:r>
        </a:p>
        <a:p>
          <a:pPr marL="0" lvl="0" defTabSz="444500">
            <a:lnSpc>
              <a:spcPct val="90000"/>
            </a:lnSpc>
            <a:spcBef>
              <a:spcPct val="0"/>
            </a:spcBef>
            <a:spcAft>
              <a:spcPct val="35000"/>
            </a:spcAft>
            <a:buNone/>
          </a:pPr>
          <a:endParaRPr lang="el-GR" sz="1000" b="1" dirty="0">
            <a:solidFill>
              <a:schemeClr val="tx1"/>
            </a:solidFill>
          </a:endParaRPr>
        </a:p>
      </dgm:t>
    </dgm:pt>
    <dgm:pt modelId="{5FE0A5C2-66BF-4BBC-A124-D9E372938328}" type="parTrans" cxnId="{39D80CA1-AA7B-463A-B78B-9C4D0598DF0F}">
      <dgm:prSet/>
      <dgm:spPr/>
      <dgm:t>
        <a:bodyPr/>
        <a:lstStyle/>
        <a:p>
          <a:endParaRPr lang="el-GR"/>
        </a:p>
      </dgm:t>
    </dgm:pt>
    <dgm:pt modelId="{84723A10-6D7B-478D-ACC6-775F754A9FE1}" type="sibTrans" cxnId="{39D80CA1-AA7B-463A-B78B-9C4D0598DF0F}">
      <dgm:prSet/>
      <dgm:spPr/>
      <dgm:t>
        <a:bodyPr/>
        <a:lstStyle/>
        <a:p>
          <a:endParaRPr lang="el-GR"/>
        </a:p>
      </dgm:t>
    </dgm:pt>
    <dgm:pt modelId="{CDABD875-A282-4356-84CD-76C3FEC05A61}">
      <dgm:prSet custT="1"/>
      <dgm:spPr/>
      <dgm:t>
        <a:bodyPr/>
        <a:lstStyle/>
        <a:p>
          <a:r>
            <a:rPr lang="el-GR" sz="1600" b="1" dirty="0">
              <a:solidFill>
                <a:schemeClr val="tx1"/>
              </a:solidFill>
            </a:rPr>
            <a:t>Ψηφιακή</a:t>
          </a:r>
        </a:p>
        <a:p>
          <a:r>
            <a:rPr lang="el-GR" sz="1600" b="1" dirty="0">
              <a:solidFill>
                <a:schemeClr val="tx1"/>
              </a:solidFill>
            </a:rPr>
            <a:t>παιδαγωγική</a:t>
          </a:r>
          <a:endParaRPr lang="el-GR" sz="1600" dirty="0"/>
        </a:p>
      </dgm:t>
    </dgm:pt>
    <dgm:pt modelId="{E0A55508-8204-4455-9A1F-C2162BCAB6BB}" type="parTrans" cxnId="{BD5F61EB-DBD8-4476-A45E-64A8E463EA39}">
      <dgm:prSet/>
      <dgm:spPr/>
      <dgm:t>
        <a:bodyPr/>
        <a:lstStyle/>
        <a:p>
          <a:endParaRPr lang="el-GR"/>
        </a:p>
      </dgm:t>
    </dgm:pt>
    <dgm:pt modelId="{9180C063-A0DB-4FCE-9CF3-63D3511E2F0C}" type="sibTrans" cxnId="{BD5F61EB-DBD8-4476-A45E-64A8E463EA39}">
      <dgm:prSet/>
      <dgm:spPr/>
      <dgm:t>
        <a:bodyPr/>
        <a:lstStyle/>
        <a:p>
          <a:endParaRPr lang="el-GR"/>
        </a:p>
      </dgm:t>
    </dgm:pt>
    <dgm:pt modelId="{10592631-3D47-46D4-897E-7791547C0CD5}">
      <dgm:prSet custT="1"/>
      <dgm:spPr/>
      <dgm:t>
        <a:bodyPr/>
        <a:lstStyle/>
        <a:p>
          <a:r>
            <a:rPr lang="el-GR" sz="1600" b="1" dirty="0">
              <a:solidFill>
                <a:schemeClr val="tx1"/>
              </a:solidFill>
            </a:rPr>
            <a:t>εφαρμοσμένο θέατρο</a:t>
          </a:r>
        </a:p>
      </dgm:t>
    </dgm:pt>
    <dgm:pt modelId="{7F29D4C0-053B-4D09-8537-D5C604F07666}" type="parTrans" cxnId="{7AB50327-8611-41EA-B2BA-320C8F71B4D0}">
      <dgm:prSet/>
      <dgm:spPr/>
      <dgm:t>
        <a:bodyPr/>
        <a:lstStyle/>
        <a:p>
          <a:endParaRPr lang="el-GR"/>
        </a:p>
      </dgm:t>
    </dgm:pt>
    <dgm:pt modelId="{847ACE60-18A4-45ED-B4D4-83C3A6E84D0B}" type="sibTrans" cxnId="{7AB50327-8611-41EA-B2BA-320C8F71B4D0}">
      <dgm:prSet/>
      <dgm:spPr/>
      <dgm:t>
        <a:bodyPr/>
        <a:lstStyle/>
        <a:p>
          <a:endParaRPr lang="el-GR"/>
        </a:p>
      </dgm:t>
    </dgm:pt>
    <dgm:pt modelId="{9320914D-EEA2-4BC9-A6BD-F8770FA690EC}">
      <dgm:prSet custT="1"/>
      <dgm:spPr/>
      <dgm:t>
        <a:bodyPr/>
        <a:lstStyle/>
        <a:p>
          <a:r>
            <a:rPr lang="el-GR" sz="1600" b="1" dirty="0">
              <a:solidFill>
                <a:schemeClr val="tx1"/>
              </a:solidFill>
            </a:rPr>
            <a:t>κριτικός γραμματισμός</a:t>
          </a:r>
        </a:p>
      </dgm:t>
    </dgm:pt>
    <dgm:pt modelId="{1FBE6CF0-A550-4762-91CA-6131905D1416}" type="parTrans" cxnId="{02F364BA-6876-41B1-A34D-0EB1C87CDCC3}">
      <dgm:prSet/>
      <dgm:spPr/>
      <dgm:t>
        <a:bodyPr/>
        <a:lstStyle/>
        <a:p>
          <a:endParaRPr lang="el-GR"/>
        </a:p>
      </dgm:t>
    </dgm:pt>
    <dgm:pt modelId="{E1DC0336-9D4F-4082-A4A8-678864E7CEBA}" type="sibTrans" cxnId="{02F364BA-6876-41B1-A34D-0EB1C87CDCC3}">
      <dgm:prSet/>
      <dgm:spPr/>
      <dgm:t>
        <a:bodyPr/>
        <a:lstStyle/>
        <a:p>
          <a:endParaRPr lang="el-GR"/>
        </a:p>
      </dgm:t>
    </dgm:pt>
    <dgm:pt modelId="{A29427EE-A1CD-403D-A7EA-4ABBB4A171F6}">
      <dgm:prSet custT="1"/>
      <dgm:spPr/>
      <dgm:t>
        <a:bodyPr/>
        <a:lstStyle/>
        <a:p>
          <a:r>
            <a:rPr lang="el-GR" sz="1400" b="1" dirty="0">
              <a:solidFill>
                <a:schemeClr val="tx1"/>
              </a:solidFill>
            </a:rPr>
            <a:t>δημιουργικότητα  φαντασία</a:t>
          </a:r>
        </a:p>
      </dgm:t>
    </dgm:pt>
    <dgm:pt modelId="{A9A5B60C-7314-4B75-A482-26DFC9483B16}" type="sibTrans" cxnId="{859CF5BB-F5AC-4C69-831A-F69F3BC884D1}">
      <dgm:prSet/>
      <dgm:spPr/>
      <dgm:t>
        <a:bodyPr/>
        <a:lstStyle/>
        <a:p>
          <a:endParaRPr lang="el-GR"/>
        </a:p>
      </dgm:t>
    </dgm:pt>
    <dgm:pt modelId="{B7DA86B6-8DE7-478C-8DD9-9E0571B21B35}" type="parTrans" cxnId="{859CF5BB-F5AC-4C69-831A-F69F3BC884D1}">
      <dgm:prSet/>
      <dgm:spPr/>
      <dgm:t>
        <a:bodyPr/>
        <a:lstStyle/>
        <a:p>
          <a:endParaRPr lang="el-GR"/>
        </a:p>
      </dgm:t>
    </dgm:pt>
    <dgm:pt modelId="{7CF13D6A-C0B8-4E0B-A88D-5951A0BF5A81}" type="pres">
      <dgm:prSet presAssocID="{7F996317-F640-4DE4-8374-331A8C6AEA32}" presName="cycle" presStyleCnt="0">
        <dgm:presLayoutVars>
          <dgm:dir/>
          <dgm:resizeHandles val="exact"/>
        </dgm:presLayoutVars>
      </dgm:prSet>
      <dgm:spPr/>
    </dgm:pt>
    <dgm:pt modelId="{3318344F-A442-4DA3-8CD0-7F161C1BCFDB}" type="pres">
      <dgm:prSet presAssocID="{7D304B1E-B961-4ECD-BE9F-BBBC55F01F5B}" presName="node" presStyleLbl="node1" presStyleIdx="0" presStyleCnt="8" custScaleX="181160" custScaleY="170572" custRadScaleRad="97289" custRadScaleInc="646">
        <dgm:presLayoutVars>
          <dgm:bulletEnabled val="1"/>
        </dgm:presLayoutVars>
      </dgm:prSet>
      <dgm:spPr/>
    </dgm:pt>
    <dgm:pt modelId="{5ABFCA0B-5870-43AB-9D21-77E13F1BB98A}" type="pres">
      <dgm:prSet presAssocID="{7D304B1E-B961-4ECD-BE9F-BBBC55F01F5B}" presName="spNode" presStyleCnt="0"/>
      <dgm:spPr/>
    </dgm:pt>
    <dgm:pt modelId="{AC1A99E6-151C-463A-B67B-FD61E899714F}" type="pres">
      <dgm:prSet presAssocID="{18421862-E50B-4E43-8318-7A76931AFAEB}" presName="sibTrans" presStyleLbl="sibTrans1D1" presStyleIdx="0" presStyleCnt="8"/>
      <dgm:spPr/>
    </dgm:pt>
    <dgm:pt modelId="{A3190C8E-024B-4F49-A3D4-B0E0D5D93CC6}" type="pres">
      <dgm:prSet presAssocID="{2DF08C6D-7D54-4A19-B6E1-68455E4E967D}" presName="node" presStyleLbl="node1" presStyleIdx="1" presStyleCnt="8" custScaleX="181160" custScaleY="170572" custRadScaleRad="101251" custRadScaleInc="87633">
        <dgm:presLayoutVars>
          <dgm:bulletEnabled val="1"/>
        </dgm:presLayoutVars>
      </dgm:prSet>
      <dgm:spPr/>
    </dgm:pt>
    <dgm:pt modelId="{16162D4B-851E-4776-9AEC-DD70D80D5300}" type="pres">
      <dgm:prSet presAssocID="{2DF08C6D-7D54-4A19-B6E1-68455E4E967D}" presName="spNode" presStyleCnt="0"/>
      <dgm:spPr/>
    </dgm:pt>
    <dgm:pt modelId="{193B74AC-9CFA-4C8D-879B-87F05D4EAE5A}" type="pres">
      <dgm:prSet presAssocID="{FA9BF9B9-C28C-4750-9B5D-5474486617BA}" presName="sibTrans" presStyleLbl="sibTrans1D1" presStyleIdx="1" presStyleCnt="8"/>
      <dgm:spPr/>
    </dgm:pt>
    <dgm:pt modelId="{86912D80-7CEB-4F6B-9654-36D8CFE0D69F}" type="pres">
      <dgm:prSet presAssocID="{3BEE821C-5BA3-44FD-BAAD-1933EBAB41A2}" presName="node" presStyleLbl="node1" presStyleIdx="2" presStyleCnt="8" custScaleX="181160" custScaleY="170572" custRadScaleRad="107852" custRadScaleInc="4152">
        <dgm:presLayoutVars>
          <dgm:bulletEnabled val="1"/>
        </dgm:presLayoutVars>
      </dgm:prSet>
      <dgm:spPr/>
    </dgm:pt>
    <dgm:pt modelId="{ED35CBBB-8C08-43FE-95C1-16488AA9E604}" type="pres">
      <dgm:prSet presAssocID="{3BEE821C-5BA3-44FD-BAAD-1933EBAB41A2}" presName="spNode" presStyleCnt="0"/>
      <dgm:spPr/>
    </dgm:pt>
    <dgm:pt modelId="{1DE9B02B-A55D-4357-8C01-FB8CD161AB21}" type="pres">
      <dgm:prSet presAssocID="{E37E9D56-96E5-4805-8D92-176E0B3193B1}" presName="sibTrans" presStyleLbl="sibTrans1D1" presStyleIdx="2" presStyleCnt="8"/>
      <dgm:spPr/>
    </dgm:pt>
    <dgm:pt modelId="{9121B5D4-F035-47A7-8001-3BACF553C879}" type="pres">
      <dgm:prSet presAssocID="{3926CDCB-1DAB-4E77-9C56-4CFD15DFB8F4}" presName="node" presStyleLbl="node1" presStyleIdx="3" presStyleCnt="8" custScaleX="181160" custScaleY="170572" custRadScaleRad="101559" custRadScaleInc="-61266">
        <dgm:presLayoutVars>
          <dgm:bulletEnabled val="1"/>
        </dgm:presLayoutVars>
      </dgm:prSet>
      <dgm:spPr/>
    </dgm:pt>
    <dgm:pt modelId="{FF2AC607-5F8C-4995-86EF-7B073B342833}" type="pres">
      <dgm:prSet presAssocID="{3926CDCB-1DAB-4E77-9C56-4CFD15DFB8F4}" presName="spNode" presStyleCnt="0"/>
      <dgm:spPr/>
    </dgm:pt>
    <dgm:pt modelId="{BD0869AF-222B-4533-9D66-3866F45913E7}" type="pres">
      <dgm:prSet presAssocID="{84723A10-6D7B-478D-ACC6-775F754A9FE1}" presName="sibTrans" presStyleLbl="sibTrans1D1" presStyleIdx="3" presStyleCnt="8"/>
      <dgm:spPr/>
    </dgm:pt>
    <dgm:pt modelId="{DEC3BDFA-0901-48EF-9AB8-671770E9718D}" type="pres">
      <dgm:prSet presAssocID="{A29427EE-A1CD-403D-A7EA-4ABBB4A171F6}" presName="node" presStyleLbl="node1" presStyleIdx="4" presStyleCnt="8" custScaleX="181160" custScaleY="170572" custRadScaleRad="100000" custRadScaleInc="-628">
        <dgm:presLayoutVars>
          <dgm:bulletEnabled val="1"/>
        </dgm:presLayoutVars>
      </dgm:prSet>
      <dgm:spPr/>
    </dgm:pt>
    <dgm:pt modelId="{9C2AC4D0-4EE8-45E2-BCCC-48389CFDFC74}" type="pres">
      <dgm:prSet presAssocID="{A29427EE-A1CD-403D-A7EA-4ABBB4A171F6}" presName="spNode" presStyleCnt="0"/>
      <dgm:spPr/>
    </dgm:pt>
    <dgm:pt modelId="{4710A633-AB9A-4D7F-ACC1-2858BF84D6AB}" type="pres">
      <dgm:prSet presAssocID="{A9A5B60C-7314-4B75-A482-26DFC9483B16}" presName="sibTrans" presStyleLbl="sibTrans1D1" presStyleIdx="4" presStyleCnt="8"/>
      <dgm:spPr/>
    </dgm:pt>
    <dgm:pt modelId="{395BFC78-FBBE-416C-A129-1047C3CDDC78}" type="pres">
      <dgm:prSet presAssocID="{CDABD875-A282-4356-84CD-76C3FEC05A61}" presName="node" presStyleLbl="node1" presStyleIdx="5" presStyleCnt="8" custScaleX="181160" custScaleY="170572" custRadScaleRad="103801" custRadScaleInc="67183">
        <dgm:presLayoutVars>
          <dgm:bulletEnabled val="1"/>
        </dgm:presLayoutVars>
      </dgm:prSet>
      <dgm:spPr/>
    </dgm:pt>
    <dgm:pt modelId="{F4C15D1A-D788-4594-8285-ED74AB71EE11}" type="pres">
      <dgm:prSet presAssocID="{CDABD875-A282-4356-84CD-76C3FEC05A61}" presName="spNode" presStyleCnt="0"/>
      <dgm:spPr/>
    </dgm:pt>
    <dgm:pt modelId="{79470FB8-F020-4242-9AEC-7B8D37A377D4}" type="pres">
      <dgm:prSet presAssocID="{9180C063-A0DB-4FCE-9CF3-63D3511E2F0C}" presName="sibTrans" presStyleLbl="sibTrans1D1" presStyleIdx="5" presStyleCnt="8"/>
      <dgm:spPr/>
    </dgm:pt>
    <dgm:pt modelId="{34E7AC14-681D-422C-9B07-98A6271692BB}" type="pres">
      <dgm:prSet presAssocID="{10592631-3D47-46D4-897E-7791547C0CD5}" presName="node" presStyleLbl="node1" presStyleIdx="6" presStyleCnt="8" custScaleX="181160" custScaleY="170572" custRadScaleRad="113539" custRadScaleInc="-3944">
        <dgm:presLayoutVars>
          <dgm:bulletEnabled val="1"/>
        </dgm:presLayoutVars>
      </dgm:prSet>
      <dgm:spPr/>
    </dgm:pt>
    <dgm:pt modelId="{AB97104C-64B8-4518-8649-A7274115CF35}" type="pres">
      <dgm:prSet presAssocID="{10592631-3D47-46D4-897E-7791547C0CD5}" presName="spNode" presStyleCnt="0"/>
      <dgm:spPr/>
    </dgm:pt>
    <dgm:pt modelId="{75AEF2A8-01FF-45C3-B76C-7B71227EBD4C}" type="pres">
      <dgm:prSet presAssocID="{847ACE60-18A4-45ED-B4D4-83C3A6E84D0B}" presName="sibTrans" presStyleLbl="sibTrans1D1" presStyleIdx="6" presStyleCnt="8"/>
      <dgm:spPr/>
    </dgm:pt>
    <dgm:pt modelId="{3D459EB4-EF67-4039-A6BB-9F3710FE6816}" type="pres">
      <dgm:prSet presAssocID="{9320914D-EEA2-4BC9-A6BD-F8770FA690EC}" presName="node" presStyleLbl="node1" presStyleIdx="7" presStyleCnt="8" custScaleX="181160" custScaleY="170572" custRadScaleRad="99474" custRadScaleInc="-66562">
        <dgm:presLayoutVars>
          <dgm:bulletEnabled val="1"/>
        </dgm:presLayoutVars>
      </dgm:prSet>
      <dgm:spPr/>
    </dgm:pt>
    <dgm:pt modelId="{22B95B0F-5622-4D86-86B3-CD3F610B8214}" type="pres">
      <dgm:prSet presAssocID="{9320914D-EEA2-4BC9-A6BD-F8770FA690EC}" presName="spNode" presStyleCnt="0"/>
      <dgm:spPr/>
    </dgm:pt>
    <dgm:pt modelId="{E96CC719-5F6A-48F5-B31A-0652D719A772}" type="pres">
      <dgm:prSet presAssocID="{E1DC0336-9D4F-4082-A4A8-678864E7CEBA}" presName="sibTrans" presStyleLbl="sibTrans1D1" presStyleIdx="7" presStyleCnt="8"/>
      <dgm:spPr/>
    </dgm:pt>
  </dgm:ptLst>
  <dgm:cxnLst>
    <dgm:cxn modelId="{FAC50522-185D-461B-AFD6-A4B1CA4C4589}" type="presOf" srcId="{18421862-E50B-4E43-8318-7A76931AFAEB}" destId="{AC1A99E6-151C-463A-B67B-FD61E899714F}" srcOrd="0" destOrd="0" presId="urn:microsoft.com/office/officeart/2005/8/layout/cycle6"/>
    <dgm:cxn modelId="{0CBDF822-9138-4BBD-9D57-91C811B3D42D}" type="presOf" srcId="{7F996317-F640-4DE4-8374-331A8C6AEA32}" destId="{7CF13D6A-C0B8-4E0B-A88D-5951A0BF5A81}" srcOrd="0" destOrd="0" presId="urn:microsoft.com/office/officeart/2005/8/layout/cycle6"/>
    <dgm:cxn modelId="{7AB50327-8611-41EA-B2BA-320C8F71B4D0}" srcId="{7F996317-F640-4DE4-8374-331A8C6AEA32}" destId="{10592631-3D47-46D4-897E-7791547C0CD5}" srcOrd="6" destOrd="0" parTransId="{7F29D4C0-053B-4D09-8537-D5C604F07666}" sibTransId="{847ACE60-18A4-45ED-B4D4-83C3A6E84D0B}"/>
    <dgm:cxn modelId="{8A5F1E34-F425-4545-8104-062B6C149D2C}" type="presOf" srcId="{7D304B1E-B961-4ECD-BE9F-BBBC55F01F5B}" destId="{3318344F-A442-4DA3-8CD0-7F161C1BCFDB}" srcOrd="0" destOrd="0" presId="urn:microsoft.com/office/officeart/2005/8/layout/cycle6"/>
    <dgm:cxn modelId="{CBD8123E-D8B3-4FB4-8F5F-194EB9D28875}" type="presOf" srcId="{84723A10-6D7B-478D-ACC6-775F754A9FE1}" destId="{BD0869AF-222B-4533-9D66-3866F45913E7}" srcOrd="0" destOrd="0" presId="urn:microsoft.com/office/officeart/2005/8/layout/cycle6"/>
    <dgm:cxn modelId="{C842753E-7D26-460E-BECE-B742F3E8C262}" type="presOf" srcId="{A9A5B60C-7314-4B75-A482-26DFC9483B16}" destId="{4710A633-AB9A-4D7F-ACC1-2858BF84D6AB}" srcOrd="0" destOrd="0" presId="urn:microsoft.com/office/officeart/2005/8/layout/cycle6"/>
    <dgm:cxn modelId="{93BC5040-AB61-4969-9D24-67943F905421}" type="presOf" srcId="{FA9BF9B9-C28C-4750-9B5D-5474486617BA}" destId="{193B74AC-9CFA-4C8D-879B-87F05D4EAE5A}" srcOrd="0" destOrd="0" presId="urn:microsoft.com/office/officeart/2005/8/layout/cycle6"/>
    <dgm:cxn modelId="{212E266B-A65A-4AEC-8D11-D0CC57439797}" srcId="{7F996317-F640-4DE4-8374-331A8C6AEA32}" destId="{3BEE821C-5BA3-44FD-BAAD-1933EBAB41A2}" srcOrd="2" destOrd="0" parTransId="{9DB16789-C549-4CBE-9404-476CECFEEC51}" sibTransId="{E37E9D56-96E5-4805-8D92-176E0B3193B1}"/>
    <dgm:cxn modelId="{43000050-B5E5-4BCF-9DBD-ED08DA8BE119}" type="presOf" srcId="{9180C063-A0DB-4FCE-9CF3-63D3511E2F0C}" destId="{79470FB8-F020-4242-9AEC-7B8D37A377D4}" srcOrd="0" destOrd="0" presId="urn:microsoft.com/office/officeart/2005/8/layout/cycle6"/>
    <dgm:cxn modelId="{4BADE371-0B01-4DC8-9C14-0E891B106C04}" type="presOf" srcId="{A29427EE-A1CD-403D-A7EA-4ABBB4A171F6}" destId="{DEC3BDFA-0901-48EF-9AB8-671770E9718D}" srcOrd="0" destOrd="0" presId="urn:microsoft.com/office/officeart/2005/8/layout/cycle6"/>
    <dgm:cxn modelId="{BA81AC52-C7A3-4D0A-B493-F00975074176}" type="presOf" srcId="{CDABD875-A282-4356-84CD-76C3FEC05A61}" destId="{395BFC78-FBBE-416C-A129-1047C3CDDC78}" srcOrd="0" destOrd="0" presId="urn:microsoft.com/office/officeart/2005/8/layout/cycle6"/>
    <dgm:cxn modelId="{57030C74-F7F8-4909-9F07-B5F5C0127538}" srcId="{7F996317-F640-4DE4-8374-331A8C6AEA32}" destId="{7D304B1E-B961-4ECD-BE9F-BBBC55F01F5B}" srcOrd="0" destOrd="0" parTransId="{04482C34-AA19-4AB0-8333-BB7B2699BBE2}" sibTransId="{18421862-E50B-4E43-8318-7A76931AFAEB}"/>
    <dgm:cxn modelId="{466A7254-339E-49F9-BB4B-CEA65EFE01DE}" type="presOf" srcId="{10592631-3D47-46D4-897E-7791547C0CD5}" destId="{34E7AC14-681D-422C-9B07-98A6271692BB}" srcOrd="0" destOrd="0" presId="urn:microsoft.com/office/officeart/2005/8/layout/cycle6"/>
    <dgm:cxn modelId="{7EA6D856-B99D-4586-B202-F86C8850E0F5}" type="presOf" srcId="{9320914D-EEA2-4BC9-A6BD-F8770FA690EC}" destId="{3D459EB4-EF67-4039-A6BB-9F3710FE6816}" srcOrd="0" destOrd="0" presId="urn:microsoft.com/office/officeart/2005/8/layout/cycle6"/>
    <dgm:cxn modelId="{919B4597-9B1B-481D-A976-325FAEB966E9}" type="presOf" srcId="{847ACE60-18A4-45ED-B4D4-83C3A6E84D0B}" destId="{75AEF2A8-01FF-45C3-B76C-7B71227EBD4C}" srcOrd="0" destOrd="0" presId="urn:microsoft.com/office/officeart/2005/8/layout/cycle6"/>
    <dgm:cxn modelId="{39D80CA1-AA7B-463A-B78B-9C4D0598DF0F}" srcId="{7F996317-F640-4DE4-8374-331A8C6AEA32}" destId="{3926CDCB-1DAB-4E77-9C56-4CFD15DFB8F4}" srcOrd="3" destOrd="0" parTransId="{5FE0A5C2-66BF-4BBC-A124-D9E372938328}" sibTransId="{84723A10-6D7B-478D-ACC6-775F754A9FE1}"/>
    <dgm:cxn modelId="{58F792AA-FBFA-4DFB-8FCB-559E2F56F1D4}" type="presOf" srcId="{3BEE821C-5BA3-44FD-BAAD-1933EBAB41A2}" destId="{86912D80-7CEB-4F6B-9654-36D8CFE0D69F}" srcOrd="0" destOrd="0" presId="urn:microsoft.com/office/officeart/2005/8/layout/cycle6"/>
    <dgm:cxn modelId="{0C7672B2-2666-4F93-9D4B-FA9DBFBB3345}" type="presOf" srcId="{E37E9D56-96E5-4805-8D92-176E0B3193B1}" destId="{1DE9B02B-A55D-4357-8C01-FB8CD161AB21}" srcOrd="0" destOrd="0" presId="urn:microsoft.com/office/officeart/2005/8/layout/cycle6"/>
    <dgm:cxn modelId="{02F364BA-6876-41B1-A34D-0EB1C87CDCC3}" srcId="{7F996317-F640-4DE4-8374-331A8C6AEA32}" destId="{9320914D-EEA2-4BC9-A6BD-F8770FA690EC}" srcOrd="7" destOrd="0" parTransId="{1FBE6CF0-A550-4762-91CA-6131905D1416}" sibTransId="{E1DC0336-9D4F-4082-A4A8-678864E7CEBA}"/>
    <dgm:cxn modelId="{859CF5BB-F5AC-4C69-831A-F69F3BC884D1}" srcId="{7F996317-F640-4DE4-8374-331A8C6AEA32}" destId="{A29427EE-A1CD-403D-A7EA-4ABBB4A171F6}" srcOrd="4" destOrd="0" parTransId="{B7DA86B6-8DE7-478C-8DD9-9E0571B21B35}" sibTransId="{A9A5B60C-7314-4B75-A482-26DFC9483B16}"/>
    <dgm:cxn modelId="{6F36A7C2-97D8-468A-A1B4-E01AB86CCEE3}" srcId="{7F996317-F640-4DE4-8374-331A8C6AEA32}" destId="{2DF08C6D-7D54-4A19-B6E1-68455E4E967D}" srcOrd="1" destOrd="0" parTransId="{B47D42A0-02AC-431D-8603-0611396AE316}" sibTransId="{FA9BF9B9-C28C-4750-9B5D-5474486617BA}"/>
    <dgm:cxn modelId="{6DB7EEDB-E4EB-4A0C-BFD2-E5E3A0E1C718}" type="presOf" srcId="{2DF08C6D-7D54-4A19-B6E1-68455E4E967D}" destId="{A3190C8E-024B-4F49-A3D4-B0E0D5D93CC6}" srcOrd="0" destOrd="0" presId="urn:microsoft.com/office/officeart/2005/8/layout/cycle6"/>
    <dgm:cxn modelId="{4E5EF7EA-8FE2-4E71-9F9F-C807104C9CEF}" type="presOf" srcId="{3926CDCB-1DAB-4E77-9C56-4CFD15DFB8F4}" destId="{9121B5D4-F035-47A7-8001-3BACF553C879}" srcOrd="0" destOrd="0" presId="urn:microsoft.com/office/officeart/2005/8/layout/cycle6"/>
    <dgm:cxn modelId="{BD5F61EB-DBD8-4476-A45E-64A8E463EA39}" srcId="{7F996317-F640-4DE4-8374-331A8C6AEA32}" destId="{CDABD875-A282-4356-84CD-76C3FEC05A61}" srcOrd="5" destOrd="0" parTransId="{E0A55508-8204-4455-9A1F-C2162BCAB6BB}" sibTransId="{9180C063-A0DB-4FCE-9CF3-63D3511E2F0C}"/>
    <dgm:cxn modelId="{00AB87FA-B581-463E-8F3D-14DE18A59846}" type="presOf" srcId="{E1DC0336-9D4F-4082-A4A8-678864E7CEBA}" destId="{E96CC719-5F6A-48F5-B31A-0652D719A772}" srcOrd="0" destOrd="0" presId="urn:microsoft.com/office/officeart/2005/8/layout/cycle6"/>
    <dgm:cxn modelId="{9790614B-E9AB-4B24-B358-B61EDA4F766A}" type="presParOf" srcId="{7CF13D6A-C0B8-4E0B-A88D-5951A0BF5A81}" destId="{3318344F-A442-4DA3-8CD0-7F161C1BCFDB}" srcOrd="0" destOrd="0" presId="urn:microsoft.com/office/officeart/2005/8/layout/cycle6"/>
    <dgm:cxn modelId="{FC227072-B5C8-480B-873A-2D154EE05AC9}" type="presParOf" srcId="{7CF13D6A-C0B8-4E0B-A88D-5951A0BF5A81}" destId="{5ABFCA0B-5870-43AB-9D21-77E13F1BB98A}" srcOrd="1" destOrd="0" presId="urn:microsoft.com/office/officeart/2005/8/layout/cycle6"/>
    <dgm:cxn modelId="{A407705B-0839-4AEF-8324-27393FE6D69B}" type="presParOf" srcId="{7CF13D6A-C0B8-4E0B-A88D-5951A0BF5A81}" destId="{AC1A99E6-151C-463A-B67B-FD61E899714F}" srcOrd="2" destOrd="0" presId="urn:microsoft.com/office/officeart/2005/8/layout/cycle6"/>
    <dgm:cxn modelId="{A1656EB7-4548-4CD0-8BDC-0A86618DD574}" type="presParOf" srcId="{7CF13D6A-C0B8-4E0B-A88D-5951A0BF5A81}" destId="{A3190C8E-024B-4F49-A3D4-B0E0D5D93CC6}" srcOrd="3" destOrd="0" presId="urn:microsoft.com/office/officeart/2005/8/layout/cycle6"/>
    <dgm:cxn modelId="{218D9023-8D4E-4CE5-99C5-0DC7D853109F}" type="presParOf" srcId="{7CF13D6A-C0B8-4E0B-A88D-5951A0BF5A81}" destId="{16162D4B-851E-4776-9AEC-DD70D80D5300}" srcOrd="4" destOrd="0" presId="urn:microsoft.com/office/officeart/2005/8/layout/cycle6"/>
    <dgm:cxn modelId="{7908569A-D771-48DE-AC58-2B83FBA070B3}" type="presParOf" srcId="{7CF13D6A-C0B8-4E0B-A88D-5951A0BF5A81}" destId="{193B74AC-9CFA-4C8D-879B-87F05D4EAE5A}" srcOrd="5" destOrd="0" presId="urn:microsoft.com/office/officeart/2005/8/layout/cycle6"/>
    <dgm:cxn modelId="{55BDEC6E-9739-4AC3-BC22-9B01A1B6C597}" type="presParOf" srcId="{7CF13D6A-C0B8-4E0B-A88D-5951A0BF5A81}" destId="{86912D80-7CEB-4F6B-9654-36D8CFE0D69F}" srcOrd="6" destOrd="0" presId="urn:microsoft.com/office/officeart/2005/8/layout/cycle6"/>
    <dgm:cxn modelId="{2A8D83FB-2E4B-4FAC-B592-D0AE1F29589B}" type="presParOf" srcId="{7CF13D6A-C0B8-4E0B-A88D-5951A0BF5A81}" destId="{ED35CBBB-8C08-43FE-95C1-16488AA9E604}" srcOrd="7" destOrd="0" presId="urn:microsoft.com/office/officeart/2005/8/layout/cycle6"/>
    <dgm:cxn modelId="{41C3E084-2588-4897-8546-2C4922EBBC3C}" type="presParOf" srcId="{7CF13D6A-C0B8-4E0B-A88D-5951A0BF5A81}" destId="{1DE9B02B-A55D-4357-8C01-FB8CD161AB21}" srcOrd="8" destOrd="0" presId="urn:microsoft.com/office/officeart/2005/8/layout/cycle6"/>
    <dgm:cxn modelId="{D8AAD07F-CFCB-4067-A649-AC5F43938B9E}" type="presParOf" srcId="{7CF13D6A-C0B8-4E0B-A88D-5951A0BF5A81}" destId="{9121B5D4-F035-47A7-8001-3BACF553C879}" srcOrd="9" destOrd="0" presId="urn:microsoft.com/office/officeart/2005/8/layout/cycle6"/>
    <dgm:cxn modelId="{F2363085-509D-4379-89F1-890E0FD7498A}" type="presParOf" srcId="{7CF13D6A-C0B8-4E0B-A88D-5951A0BF5A81}" destId="{FF2AC607-5F8C-4995-86EF-7B073B342833}" srcOrd="10" destOrd="0" presId="urn:microsoft.com/office/officeart/2005/8/layout/cycle6"/>
    <dgm:cxn modelId="{30685A2A-754C-4FDE-83C8-88CFDFEBFD83}" type="presParOf" srcId="{7CF13D6A-C0B8-4E0B-A88D-5951A0BF5A81}" destId="{BD0869AF-222B-4533-9D66-3866F45913E7}" srcOrd="11" destOrd="0" presId="urn:microsoft.com/office/officeart/2005/8/layout/cycle6"/>
    <dgm:cxn modelId="{34833363-450D-469B-9520-DCFE0EC6B93C}" type="presParOf" srcId="{7CF13D6A-C0B8-4E0B-A88D-5951A0BF5A81}" destId="{DEC3BDFA-0901-48EF-9AB8-671770E9718D}" srcOrd="12" destOrd="0" presId="urn:microsoft.com/office/officeart/2005/8/layout/cycle6"/>
    <dgm:cxn modelId="{9D338190-3390-496B-938C-D8B468FD5A3A}" type="presParOf" srcId="{7CF13D6A-C0B8-4E0B-A88D-5951A0BF5A81}" destId="{9C2AC4D0-4EE8-45E2-BCCC-48389CFDFC74}" srcOrd="13" destOrd="0" presId="urn:microsoft.com/office/officeart/2005/8/layout/cycle6"/>
    <dgm:cxn modelId="{BF88C3E0-5379-4B0D-952B-AECB21AE7A4F}" type="presParOf" srcId="{7CF13D6A-C0B8-4E0B-A88D-5951A0BF5A81}" destId="{4710A633-AB9A-4D7F-ACC1-2858BF84D6AB}" srcOrd="14" destOrd="0" presId="urn:microsoft.com/office/officeart/2005/8/layout/cycle6"/>
    <dgm:cxn modelId="{3A7A255F-FC15-4707-B3F8-068181FBDD6D}" type="presParOf" srcId="{7CF13D6A-C0B8-4E0B-A88D-5951A0BF5A81}" destId="{395BFC78-FBBE-416C-A129-1047C3CDDC78}" srcOrd="15" destOrd="0" presId="urn:microsoft.com/office/officeart/2005/8/layout/cycle6"/>
    <dgm:cxn modelId="{AC814408-856C-4F41-9A95-CF4E47E2A392}" type="presParOf" srcId="{7CF13D6A-C0B8-4E0B-A88D-5951A0BF5A81}" destId="{F4C15D1A-D788-4594-8285-ED74AB71EE11}" srcOrd="16" destOrd="0" presId="urn:microsoft.com/office/officeart/2005/8/layout/cycle6"/>
    <dgm:cxn modelId="{7A327670-E08B-46C9-B571-B8F4EEB7A3D9}" type="presParOf" srcId="{7CF13D6A-C0B8-4E0B-A88D-5951A0BF5A81}" destId="{79470FB8-F020-4242-9AEC-7B8D37A377D4}" srcOrd="17" destOrd="0" presId="urn:microsoft.com/office/officeart/2005/8/layout/cycle6"/>
    <dgm:cxn modelId="{C500AADD-555C-4640-9DEB-C256D65DF56E}" type="presParOf" srcId="{7CF13D6A-C0B8-4E0B-A88D-5951A0BF5A81}" destId="{34E7AC14-681D-422C-9B07-98A6271692BB}" srcOrd="18" destOrd="0" presId="urn:microsoft.com/office/officeart/2005/8/layout/cycle6"/>
    <dgm:cxn modelId="{A09D60F7-80D4-487F-956F-56534ED5D523}" type="presParOf" srcId="{7CF13D6A-C0B8-4E0B-A88D-5951A0BF5A81}" destId="{AB97104C-64B8-4518-8649-A7274115CF35}" srcOrd="19" destOrd="0" presId="urn:microsoft.com/office/officeart/2005/8/layout/cycle6"/>
    <dgm:cxn modelId="{A4E724E3-0AD6-472C-BD54-7DC81CC2362D}" type="presParOf" srcId="{7CF13D6A-C0B8-4E0B-A88D-5951A0BF5A81}" destId="{75AEF2A8-01FF-45C3-B76C-7B71227EBD4C}" srcOrd="20" destOrd="0" presId="urn:microsoft.com/office/officeart/2005/8/layout/cycle6"/>
    <dgm:cxn modelId="{FBC6A832-B891-469C-AEF0-4CF0744C650C}" type="presParOf" srcId="{7CF13D6A-C0B8-4E0B-A88D-5951A0BF5A81}" destId="{3D459EB4-EF67-4039-A6BB-9F3710FE6816}" srcOrd="21" destOrd="0" presId="urn:microsoft.com/office/officeart/2005/8/layout/cycle6"/>
    <dgm:cxn modelId="{1097438D-F774-4FF7-BF8F-1B174F1D189F}" type="presParOf" srcId="{7CF13D6A-C0B8-4E0B-A88D-5951A0BF5A81}" destId="{22B95B0F-5622-4D86-86B3-CD3F610B8214}" srcOrd="22" destOrd="0" presId="urn:microsoft.com/office/officeart/2005/8/layout/cycle6"/>
    <dgm:cxn modelId="{37AC5BA0-99CB-4CFE-968E-0FAA427CBD23}" type="presParOf" srcId="{7CF13D6A-C0B8-4E0B-A88D-5951A0BF5A81}" destId="{E96CC719-5F6A-48F5-B31A-0652D719A772}"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50A8F2-3605-4D66-AB7F-7599EE2C3FD1}"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el-GR"/>
        </a:p>
      </dgm:t>
    </dgm:pt>
    <dgm:pt modelId="{C116D07D-4107-414B-9806-284AD7669E40}">
      <dgm:prSet phldrT="[Κείμενο]" custT="1"/>
      <dgm:spPr/>
      <dgm:t>
        <a:bodyPr/>
        <a:lstStyle/>
        <a:p>
          <a:endParaRPr lang="el-GR" sz="2000" dirty="0"/>
        </a:p>
        <a:p>
          <a:r>
            <a:rPr lang="el-GR" sz="2000" b="0" dirty="0">
              <a:solidFill>
                <a:schemeClr val="tx1"/>
              </a:solidFill>
            </a:rPr>
            <a:t>Ποιος ο σκοπός της διδασκαλίας κάθε προσληπτικής και παραγωγικής δεξιότητας;</a:t>
          </a:r>
        </a:p>
        <a:p>
          <a:endParaRPr lang="el-GR" sz="1600" dirty="0"/>
        </a:p>
      </dgm:t>
    </dgm:pt>
    <dgm:pt modelId="{53DF3A91-04B3-4838-AE3A-90CE3F277882}" type="parTrans" cxnId="{C7A3237A-47C9-4983-BA77-3001CB95DFAC}">
      <dgm:prSet/>
      <dgm:spPr/>
      <dgm:t>
        <a:bodyPr/>
        <a:lstStyle/>
        <a:p>
          <a:endParaRPr lang="el-GR"/>
        </a:p>
      </dgm:t>
    </dgm:pt>
    <dgm:pt modelId="{E716FE5A-369C-489A-900E-EF4BB6930EA0}" type="sibTrans" cxnId="{C7A3237A-47C9-4983-BA77-3001CB95DFAC}">
      <dgm:prSet/>
      <dgm:spPr/>
      <dgm:t>
        <a:bodyPr/>
        <a:lstStyle/>
        <a:p>
          <a:endParaRPr lang="el-GR"/>
        </a:p>
      </dgm:t>
    </dgm:pt>
    <dgm:pt modelId="{6AB6993A-C4D8-4B48-924A-13DE9E7559B4}">
      <dgm:prSet phldrT="[Κείμενο]"/>
      <dgm:spPr/>
      <dgm:t>
        <a:bodyPr/>
        <a:lstStyle/>
        <a:p>
          <a:pPr>
            <a:buFont typeface="Arial" panose="020B0604020202020204" pitchFamily="34" charset="0"/>
            <a:buChar char="•"/>
          </a:pPr>
          <a:r>
            <a:rPr lang="el-GR" b="0" dirty="0">
              <a:solidFill>
                <a:schemeClr val="tx1"/>
              </a:solidFill>
            </a:rPr>
            <a:t>Σε ποιες περιστάσεις επικοινωνίας ή διαδικασίες εμπλέκονται και εξασκούνται τα παιδιά για την κατάκτηση της κάθε γλωσσικής δεξιότητας;</a:t>
          </a:r>
        </a:p>
      </dgm:t>
    </dgm:pt>
    <dgm:pt modelId="{D50D2910-FC2C-4342-9F37-A0A36C594201}" type="parTrans" cxnId="{36034CFA-E865-4C70-BFEA-9799B00EF7A2}">
      <dgm:prSet/>
      <dgm:spPr/>
      <dgm:t>
        <a:bodyPr/>
        <a:lstStyle/>
        <a:p>
          <a:endParaRPr lang="el-GR"/>
        </a:p>
      </dgm:t>
    </dgm:pt>
    <dgm:pt modelId="{9EBD52F8-C4D0-4A85-B7D8-7AFB16BAA105}" type="sibTrans" cxnId="{36034CFA-E865-4C70-BFEA-9799B00EF7A2}">
      <dgm:prSet/>
      <dgm:spPr/>
      <dgm:t>
        <a:bodyPr/>
        <a:lstStyle/>
        <a:p>
          <a:endParaRPr lang="el-GR"/>
        </a:p>
      </dgm:t>
    </dgm:pt>
    <dgm:pt modelId="{E5C33F07-8516-4524-8D40-538306222641}">
      <dgm:prSet phldrT="[Κείμενο]"/>
      <dgm:spPr/>
      <dgm:t>
        <a:bodyPr/>
        <a:lstStyle/>
        <a:p>
          <a:pPr>
            <a:buFont typeface="Arial" panose="020B0604020202020204" pitchFamily="34" charset="0"/>
            <a:buChar char="•"/>
          </a:pPr>
          <a:r>
            <a:rPr lang="el-GR" dirty="0">
              <a:solidFill>
                <a:schemeClr val="tx1"/>
              </a:solidFill>
            </a:rPr>
            <a:t>Ποιες οι ειδικότερες μεθοδολογικές επισημάνσεις ως προς τα προσδοκώμενα μαθησιακά αποτελέσματα;</a:t>
          </a:r>
        </a:p>
      </dgm:t>
    </dgm:pt>
    <dgm:pt modelId="{386B250D-CF73-4DD1-901C-619488E460D9}" type="parTrans" cxnId="{0DD1945F-6DDA-4A2C-9A9E-F20D0B149C2B}">
      <dgm:prSet/>
      <dgm:spPr/>
      <dgm:t>
        <a:bodyPr/>
        <a:lstStyle/>
        <a:p>
          <a:endParaRPr lang="el-GR"/>
        </a:p>
      </dgm:t>
    </dgm:pt>
    <dgm:pt modelId="{6C0EDE82-D9BC-4D36-8061-2D9B6D34BC6C}" type="sibTrans" cxnId="{0DD1945F-6DDA-4A2C-9A9E-F20D0B149C2B}">
      <dgm:prSet/>
      <dgm:spPr/>
      <dgm:t>
        <a:bodyPr/>
        <a:lstStyle/>
        <a:p>
          <a:endParaRPr lang="el-GR"/>
        </a:p>
      </dgm:t>
    </dgm:pt>
    <dgm:pt modelId="{AE927B54-96E0-42DE-A226-D02B0ACB6CCF}">
      <dgm:prSet phldrT="[Κείμενο]"/>
      <dgm:spPr/>
      <dgm:t>
        <a:bodyPr/>
        <a:lstStyle/>
        <a:p>
          <a:pPr>
            <a:buFont typeface="Arial" panose="020B0604020202020204" pitchFamily="34" charset="0"/>
            <a:buChar char="•"/>
          </a:pPr>
          <a:r>
            <a:rPr lang="el-GR" dirty="0">
              <a:solidFill>
                <a:schemeClr val="tx1"/>
              </a:solidFill>
            </a:rPr>
            <a:t>Ποια η διδακτική πλαισίωση κατά τον σχεδιασμό της μάθησης;</a:t>
          </a:r>
        </a:p>
      </dgm:t>
    </dgm:pt>
    <dgm:pt modelId="{21B55595-AFB0-4FC9-8C08-F082013066B9}" type="parTrans" cxnId="{1FBD23D9-BA8D-4B7E-84CE-D767F173EA38}">
      <dgm:prSet/>
      <dgm:spPr/>
      <dgm:t>
        <a:bodyPr/>
        <a:lstStyle/>
        <a:p>
          <a:endParaRPr lang="el-GR"/>
        </a:p>
      </dgm:t>
    </dgm:pt>
    <dgm:pt modelId="{8A08DA92-A962-4678-B6DB-FED3827F6CE2}" type="sibTrans" cxnId="{1FBD23D9-BA8D-4B7E-84CE-D767F173EA38}">
      <dgm:prSet/>
      <dgm:spPr/>
      <dgm:t>
        <a:bodyPr/>
        <a:lstStyle/>
        <a:p>
          <a:endParaRPr lang="el-GR"/>
        </a:p>
      </dgm:t>
    </dgm:pt>
    <dgm:pt modelId="{AEF07728-281E-4C34-A59B-B5EAF97DA559}" type="pres">
      <dgm:prSet presAssocID="{4B50A8F2-3605-4D66-AB7F-7599EE2C3FD1}" presName="linearFlow" presStyleCnt="0">
        <dgm:presLayoutVars>
          <dgm:dir/>
          <dgm:resizeHandles val="exact"/>
        </dgm:presLayoutVars>
      </dgm:prSet>
      <dgm:spPr/>
    </dgm:pt>
    <dgm:pt modelId="{E456B32C-1A67-42D5-92A3-7BDFA0758B3A}" type="pres">
      <dgm:prSet presAssocID="{C116D07D-4107-414B-9806-284AD7669E40}" presName="composite" presStyleCnt="0"/>
      <dgm:spPr/>
    </dgm:pt>
    <dgm:pt modelId="{FD9CA5F2-ADE0-43CA-A2CE-F28629B03C28}" type="pres">
      <dgm:prSet presAssocID="{C116D07D-4107-414B-9806-284AD7669E40}"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Νεαρό κορίτσι κάθεται σε σκαλοπάτια χρησιμοποιώντας ένα ψηφιακό tablet"/>
        </a:ext>
      </dgm:extLst>
    </dgm:pt>
    <dgm:pt modelId="{7BC61939-2ADD-4925-A939-1C04ADC0FAAE}" type="pres">
      <dgm:prSet presAssocID="{C116D07D-4107-414B-9806-284AD7669E40}" presName="txShp" presStyleLbl="node1" presStyleIdx="0" presStyleCnt="4">
        <dgm:presLayoutVars>
          <dgm:bulletEnabled val="1"/>
        </dgm:presLayoutVars>
      </dgm:prSet>
      <dgm:spPr/>
    </dgm:pt>
    <dgm:pt modelId="{2F9398EB-6191-4C10-A59E-9512CBB9CE6F}" type="pres">
      <dgm:prSet presAssocID="{E716FE5A-369C-489A-900E-EF4BB6930EA0}" presName="spacing" presStyleCnt="0"/>
      <dgm:spPr/>
    </dgm:pt>
    <dgm:pt modelId="{4980D4AA-8189-4037-BE75-87CC18BDAE57}" type="pres">
      <dgm:prSet presAssocID="{6AB6993A-C4D8-4B48-924A-13DE9E7559B4}" presName="composite" presStyleCnt="0"/>
      <dgm:spPr/>
    </dgm:pt>
    <dgm:pt modelId="{CEE29EB7-76FA-4743-8BA0-18DDD6A14BDF}" type="pres">
      <dgm:prSet presAssocID="{6AB6993A-C4D8-4B48-924A-13DE9E7559B4}"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Μαθήτριες που κοιτούν σε μικροσκόπιο"/>
        </a:ext>
      </dgm:extLst>
    </dgm:pt>
    <dgm:pt modelId="{FE9C9745-BAC8-4479-B5AA-1517130FE4B5}" type="pres">
      <dgm:prSet presAssocID="{6AB6993A-C4D8-4B48-924A-13DE9E7559B4}" presName="txShp" presStyleLbl="node1" presStyleIdx="1" presStyleCnt="4">
        <dgm:presLayoutVars>
          <dgm:bulletEnabled val="1"/>
        </dgm:presLayoutVars>
      </dgm:prSet>
      <dgm:spPr/>
    </dgm:pt>
    <dgm:pt modelId="{ECE7C104-224A-42C7-9432-721F8FF10A01}" type="pres">
      <dgm:prSet presAssocID="{9EBD52F8-C4D0-4A85-B7D8-7AFB16BAA105}" presName="spacing" presStyleCnt="0"/>
      <dgm:spPr/>
    </dgm:pt>
    <dgm:pt modelId="{01BCA08C-5B00-454C-BE1B-D470568497E3}" type="pres">
      <dgm:prSet presAssocID="{E5C33F07-8516-4524-8D40-538306222641}" presName="composite" presStyleCnt="0"/>
      <dgm:spPr/>
    </dgm:pt>
    <dgm:pt modelId="{3D07CE12-FB32-4F07-A889-120EA9267CB5}" type="pres">
      <dgm:prSet presAssocID="{E5C33F07-8516-4524-8D40-538306222641}"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dgm:spPr>
      <dgm:extLst>
        <a:ext uri="{E40237B7-FDA0-4F09-8148-C483321AD2D9}">
          <dgm14:cNvPr xmlns:dgm14="http://schemas.microsoft.com/office/drawing/2010/diagram" id="0" name="" descr="Ρουά ματ σε παιχνίδι σκακιού"/>
        </a:ext>
      </dgm:extLst>
    </dgm:pt>
    <dgm:pt modelId="{818287C0-09FE-4988-843C-E70A9CBCF0A6}" type="pres">
      <dgm:prSet presAssocID="{E5C33F07-8516-4524-8D40-538306222641}" presName="txShp" presStyleLbl="node1" presStyleIdx="2" presStyleCnt="4">
        <dgm:presLayoutVars>
          <dgm:bulletEnabled val="1"/>
        </dgm:presLayoutVars>
      </dgm:prSet>
      <dgm:spPr/>
    </dgm:pt>
    <dgm:pt modelId="{B061B497-EF2F-4EC5-BEF7-2A7F440B7B92}" type="pres">
      <dgm:prSet presAssocID="{6C0EDE82-D9BC-4D36-8061-2D9B6D34BC6C}" presName="spacing" presStyleCnt="0"/>
      <dgm:spPr/>
    </dgm:pt>
    <dgm:pt modelId="{6A4F2945-69F5-49B2-80D2-6D86F8F23469}" type="pres">
      <dgm:prSet presAssocID="{AE927B54-96E0-42DE-A226-D02B0ACB6CCF}" presName="composite" presStyleCnt="0"/>
      <dgm:spPr/>
    </dgm:pt>
    <dgm:pt modelId="{80958C2D-88EC-45F7-95BD-F7A30442AB03}" type="pres">
      <dgm:prSet presAssocID="{AE927B54-96E0-42DE-A226-D02B0ACB6CCF}"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Παιδί που γράφει με μολύβι"/>
        </a:ext>
      </dgm:extLst>
    </dgm:pt>
    <dgm:pt modelId="{8395F3BE-6AEE-43EF-9E0D-732BE26908FD}" type="pres">
      <dgm:prSet presAssocID="{AE927B54-96E0-42DE-A226-D02B0ACB6CCF}" presName="txShp" presStyleLbl="node1" presStyleIdx="3" presStyleCnt="4">
        <dgm:presLayoutVars>
          <dgm:bulletEnabled val="1"/>
        </dgm:presLayoutVars>
      </dgm:prSet>
      <dgm:spPr/>
    </dgm:pt>
  </dgm:ptLst>
  <dgm:cxnLst>
    <dgm:cxn modelId="{3307A70E-9848-48FE-A663-1E08333A8028}" type="presOf" srcId="{4B50A8F2-3605-4D66-AB7F-7599EE2C3FD1}" destId="{AEF07728-281E-4C34-A59B-B5EAF97DA559}" srcOrd="0" destOrd="0" presId="urn:microsoft.com/office/officeart/2005/8/layout/vList3"/>
    <dgm:cxn modelId="{44A92C1A-526C-4C09-8676-C442F7CE1803}" type="presOf" srcId="{C116D07D-4107-414B-9806-284AD7669E40}" destId="{7BC61939-2ADD-4925-A939-1C04ADC0FAAE}" srcOrd="0" destOrd="0" presId="urn:microsoft.com/office/officeart/2005/8/layout/vList3"/>
    <dgm:cxn modelId="{AA0E895C-2E0C-4E56-9371-478BA6CB4A7F}" type="presOf" srcId="{AE927B54-96E0-42DE-A226-D02B0ACB6CCF}" destId="{8395F3BE-6AEE-43EF-9E0D-732BE26908FD}" srcOrd="0" destOrd="0" presId="urn:microsoft.com/office/officeart/2005/8/layout/vList3"/>
    <dgm:cxn modelId="{0DD1945F-6DDA-4A2C-9A9E-F20D0B149C2B}" srcId="{4B50A8F2-3605-4D66-AB7F-7599EE2C3FD1}" destId="{E5C33F07-8516-4524-8D40-538306222641}" srcOrd="2" destOrd="0" parTransId="{386B250D-CF73-4DD1-901C-619488E460D9}" sibTransId="{6C0EDE82-D9BC-4D36-8061-2D9B6D34BC6C}"/>
    <dgm:cxn modelId="{4788BC57-52FB-45AD-97EA-CEC7FEBED5C9}" type="presOf" srcId="{6AB6993A-C4D8-4B48-924A-13DE9E7559B4}" destId="{FE9C9745-BAC8-4479-B5AA-1517130FE4B5}" srcOrd="0" destOrd="0" presId="urn:microsoft.com/office/officeart/2005/8/layout/vList3"/>
    <dgm:cxn modelId="{C7A3237A-47C9-4983-BA77-3001CB95DFAC}" srcId="{4B50A8F2-3605-4D66-AB7F-7599EE2C3FD1}" destId="{C116D07D-4107-414B-9806-284AD7669E40}" srcOrd="0" destOrd="0" parTransId="{53DF3A91-04B3-4838-AE3A-90CE3F277882}" sibTransId="{E716FE5A-369C-489A-900E-EF4BB6930EA0}"/>
    <dgm:cxn modelId="{4FD14A85-2666-4766-AF17-E4E7EB51BFD0}" type="presOf" srcId="{E5C33F07-8516-4524-8D40-538306222641}" destId="{818287C0-09FE-4988-843C-E70A9CBCF0A6}" srcOrd="0" destOrd="0" presId="urn:microsoft.com/office/officeart/2005/8/layout/vList3"/>
    <dgm:cxn modelId="{1FBD23D9-BA8D-4B7E-84CE-D767F173EA38}" srcId="{4B50A8F2-3605-4D66-AB7F-7599EE2C3FD1}" destId="{AE927B54-96E0-42DE-A226-D02B0ACB6CCF}" srcOrd="3" destOrd="0" parTransId="{21B55595-AFB0-4FC9-8C08-F082013066B9}" sibTransId="{8A08DA92-A962-4678-B6DB-FED3827F6CE2}"/>
    <dgm:cxn modelId="{36034CFA-E865-4C70-BFEA-9799B00EF7A2}" srcId="{4B50A8F2-3605-4D66-AB7F-7599EE2C3FD1}" destId="{6AB6993A-C4D8-4B48-924A-13DE9E7559B4}" srcOrd="1" destOrd="0" parTransId="{D50D2910-FC2C-4342-9F37-A0A36C594201}" sibTransId="{9EBD52F8-C4D0-4A85-B7D8-7AFB16BAA105}"/>
    <dgm:cxn modelId="{F03153A1-6DA9-42A3-B832-755B3641BF8C}" type="presParOf" srcId="{AEF07728-281E-4C34-A59B-B5EAF97DA559}" destId="{E456B32C-1A67-42D5-92A3-7BDFA0758B3A}" srcOrd="0" destOrd="0" presId="urn:microsoft.com/office/officeart/2005/8/layout/vList3"/>
    <dgm:cxn modelId="{84232EE0-A7FC-4C2E-B37B-4BA84B4E9377}" type="presParOf" srcId="{E456B32C-1A67-42D5-92A3-7BDFA0758B3A}" destId="{FD9CA5F2-ADE0-43CA-A2CE-F28629B03C28}" srcOrd="0" destOrd="0" presId="urn:microsoft.com/office/officeart/2005/8/layout/vList3"/>
    <dgm:cxn modelId="{04D7BB1F-8FD3-49D4-BE06-6E1F3D27FAB3}" type="presParOf" srcId="{E456B32C-1A67-42D5-92A3-7BDFA0758B3A}" destId="{7BC61939-2ADD-4925-A939-1C04ADC0FAAE}" srcOrd="1" destOrd="0" presId="urn:microsoft.com/office/officeart/2005/8/layout/vList3"/>
    <dgm:cxn modelId="{E13B9CF7-9D95-40AD-8748-719037D51321}" type="presParOf" srcId="{AEF07728-281E-4C34-A59B-B5EAF97DA559}" destId="{2F9398EB-6191-4C10-A59E-9512CBB9CE6F}" srcOrd="1" destOrd="0" presId="urn:microsoft.com/office/officeart/2005/8/layout/vList3"/>
    <dgm:cxn modelId="{848091D3-ED2C-4AAC-AB70-0A1D19240647}" type="presParOf" srcId="{AEF07728-281E-4C34-A59B-B5EAF97DA559}" destId="{4980D4AA-8189-4037-BE75-87CC18BDAE57}" srcOrd="2" destOrd="0" presId="urn:microsoft.com/office/officeart/2005/8/layout/vList3"/>
    <dgm:cxn modelId="{F3787125-BE81-4490-8EF7-5591F81BCDE1}" type="presParOf" srcId="{4980D4AA-8189-4037-BE75-87CC18BDAE57}" destId="{CEE29EB7-76FA-4743-8BA0-18DDD6A14BDF}" srcOrd="0" destOrd="0" presId="urn:microsoft.com/office/officeart/2005/8/layout/vList3"/>
    <dgm:cxn modelId="{175C35D1-6157-4878-8859-3A226CE1CA38}" type="presParOf" srcId="{4980D4AA-8189-4037-BE75-87CC18BDAE57}" destId="{FE9C9745-BAC8-4479-B5AA-1517130FE4B5}" srcOrd="1" destOrd="0" presId="urn:microsoft.com/office/officeart/2005/8/layout/vList3"/>
    <dgm:cxn modelId="{70F483FD-6A98-41D2-A666-9C02B14F8C07}" type="presParOf" srcId="{AEF07728-281E-4C34-A59B-B5EAF97DA559}" destId="{ECE7C104-224A-42C7-9432-721F8FF10A01}" srcOrd="3" destOrd="0" presId="urn:microsoft.com/office/officeart/2005/8/layout/vList3"/>
    <dgm:cxn modelId="{F37BB883-2507-4312-8041-CE8DFB02B0F7}" type="presParOf" srcId="{AEF07728-281E-4C34-A59B-B5EAF97DA559}" destId="{01BCA08C-5B00-454C-BE1B-D470568497E3}" srcOrd="4" destOrd="0" presId="urn:microsoft.com/office/officeart/2005/8/layout/vList3"/>
    <dgm:cxn modelId="{F24C485A-05B9-4F96-946A-B823ECADF817}" type="presParOf" srcId="{01BCA08C-5B00-454C-BE1B-D470568497E3}" destId="{3D07CE12-FB32-4F07-A889-120EA9267CB5}" srcOrd="0" destOrd="0" presId="urn:microsoft.com/office/officeart/2005/8/layout/vList3"/>
    <dgm:cxn modelId="{AF26FB36-B463-4830-AD52-7B943D092D93}" type="presParOf" srcId="{01BCA08C-5B00-454C-BE1B-D470568497E3}" destId="{818287C0-09FE-4988-843C-E70A9CBCF0A6}" srcOrd="1" destOrd="0" presId="urn:microsoft.com/office/officeart/2005/8/layout/vList3"/>
    <dgm:cxn modelId="{352F6974-96F2-46FC-891E-009F318E9DC2}" type="presParOf" srcId="{AEF07728-281E-4C34-A59B-B5EAF97DA559}" destId="{B061B497-EF2F-4EC5-BEF7-2A7F440B7B92}" srcOrd="5" destOrd="0" presId="urn:microsoft.com/office/officeart/2005/8/layout/vList3"/>
    <dgm:cxn modelId="{82F06150-EDBB-4EEF-88F0-7D54C96FB7BE}" type="presParOf" srcId="{AEF07728-281E-4C34-A59B-B5EAF97DA559}" destId="{6A4F2945-69F5-49B2-80D2-6D86F8F23469}" srcOrd="6" destOrd="0" presId="urn:microsoft.com/office/officeart/2005/8/layout/vList3"/>
    <dgm:cxn modelId="{1FA0FF63-71A8-4C6B-87A8-BDC2716BEA30}" type="presParOf" srcId="{6A4F2945-69F5-49B2-80D2-6D86F8F23469}" destId="{80958C2D-88EC-45F7-95BD-F7A30442AB03}" srcOrd="0" destOrd="0" presId="urn:microsoft.com/office/officeart/2005/8/layout/vList3"/>
    <dgm:cxn modelId="{7AFE225F-03B4-4B6C-965E-47FAF1B6ADBE}" type="presParOf" srcId="{6A4F2945-69F5-49B2-80D2-6D86F8F23469}" destId="{8395F3BE-6AEE-43EF-9E0D-732BE26908F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A1D44E-7C06-4087-BB95-A7338305B132}"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l-GR"/>
        </a:p>
      </dgm:t>
    </dgm:pt>
    <dgm:pt modelId="{ED8E929C-0E1C-4B5A-B378-D25CF3AC752F}">
      <dgm:prSet phldrT="[Κείμενο]"/>
      <dgm:spPr/>
      <dgm:t>
        <a:bodyPr/>
        <a:lstStyle/>
        <a:p>
          <a:r>
            <a:rPr lang="el-GR" b="1" dirty="0" err="1">
              <a:solidFill>
                <a:schemeClr val="tx1"/>
              </a:solidFill>
            </a:rPr>
            <a:t>εξωλεκτικοί</a:t>
          </a:r>
          <a:r>
            <a:rPr lang="el-GR" b="1" dirty="0">
              <a:solidFill>
                <a:schemeClr val="tx1"/>
              </a:solidFill>
            </a:rPr>
            <a:t> μηχανισμοί πληροφορίες</a:t>
          </a:r>
        </a:p>
      </dgm:t>
    </dgm:pt>
    <dgm:pt modelId="{53831F38-4C6E-48D0-B6F6-8F888ED36966}" type="parTrans" cxnId="{14367E0F-98FA-4886-9243-DAAB6BBBCF92}">
      <dgm:prSet/>
      <dgm:spPr/>
      <dgm:t>
        <a:bodyPr/>
        <a:lstStyle/>
        <a:p>
          <a:endParaRPr lang="el-GR"/>
        </a:p>
      </dgm:t>
    </dgm:pt>
    <dgm:pt modelId="{ED9E8A79-9DF0-4080-8992-1694CFF92062}" type="sibTrans" cxnId="{14367E0F-98FA-4886-9243-DAAB6BBBCF92}">
      <dgm:prSet/>
      <dgm:spPr/>
      <dgm:t>
        <a:bodyPr/>
        <a:lstStyle/>
        <a:p>
          <a:endParaRPr lang="el-GR"/>
        </a:p>
      </dgm:t>
    </dgm:pt>
    <dgm:pt modelId="{05D5E071-EE07-4707-97D1-1CD029E6F4D6}">
      <dgm:prSet phldrT="[Κείμενο]"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200" b="1" dirty="0">
              <a:solidFill>
                <a:schemeClr val="tx1"/>
              </a:solidFill>
            </a:rPr>
            <a:t>Αξιοποίηση και αναδιάρθρωση των γλωσσικών εισερχομένων</a:t>
          </a:r>
        </a:p>
        <a:p>
          <a:pPr marL="0" lvl="0" defTabSz="711200">
            <a:lnSpc>
              <a:spcPct val="90000"/>
            </a:lnSpc>
            <a:spcBef>
              <a:spcPct val="0"/>
            </a:spcBef>
            <a:spcAft>
              <a:spcPct val="35000"/>
            </a:spcAft>
            <a:buNone/>
          </a:pPr>
          <a:endParaRPr lang="el-GR" sz="800" dirty="0"/>
        </a:p>
      </dgm:t>
    </dgm:pt>
    <dgm:pt modelId="{255891AD-2F35-4847-91B3-7ED22ED245F9}" type="parTrans" cxnId="{F00BCAF5-FE53-4A34-979E-04DA8620F675}">
      <dgm:prSet/>
      <dgm:spPr/>
      <dgm:t>
        <a:bodyPr/>
        <a:lstStyle/>
        <a:p>
          <a:endParaRPr lang="el-GR"/>
        </a:p>
      </dgm:t>
    </dgm:pt>
    <dgm:pt modelId="{488B3F92-504F-4F8E-8242-46BF2309B59C}" type="sibTrans" cxnId="{F00BCAF5-FE53-4A34-979E-04DA8620F675}">
      <dgm:prSet/>
      <dgm:spPr/>
      <dgm:t>
        <a:bodyPr/>
        <a:lstStyle/>
        <a:p>
          <a:endParaRPr lang="el-GR"/>
        </a:p>
      </dgm:t>
    </dgm:pt>
    <dgm:pt modelId="{BEC1A542-26AE-4FA1-AAD1-9EB613FD8740}">
      <dgm:prSet phldrT="[Κείμενο]" custT="1"/>
      <dgm:spPr/>
      <dgm:t>
        <a:bodyPr/>
        <a:lstStyle/>
        <a:p>
          <a:r>
            <a:rPr lang="el-GR" sz="1200" b="1" dirty="0">
              <a:solidFill>
                <a:schemeClr val="tx1"/>
              </a:solidFill>
            </a:rPr>
            <a:t>αυθόρμητος ή προσχεδιασμένος συνεχής προφορικός λόγος</a:t>
          </a:r>
        </a:p>
      </dgm:t>
    </dgm:pt>
    <dgm:pt modelId="{B580B2C6-1891-404F-A254-CBF903DBF56F}" type="parTrans" cxnId="{55592169-73A7-43F9-9741-698B86021FCC}">
      <dgm:prSet/>
      <dgm:spPr/>
      <dgm:t>
        <a:bodyPr/>
        <a:lstStyle/>
        <a:p>
          <a:endParaRPr lang="el-GR"/>
        </a:p>
      </dgm:t>
    </dgm:pt>
    <dgm:pt modelId="{0064989E-EC31-4878-A460-FF4B274344CA}" type="sibTrans" cxnId="{55592169-73A7-43F9-9741-698B86021FCC}">
      <dgm:prSet/>
      <dgm:spPr/>
      <dgm:t>
        <a:bodyPr/>
        <a:lstStyle/>
        <a:p>
          <a:endParaRPr lang="el-GR"/>
        </a:p>
      </dgm:t>
    </dgm:pt>
    <dgm:pt modelId="{21FDE51D-239B-4FCA-A792-63F81410E787}">
      <dgm:prSet phldrT="[Κείμενο]" custT="1"/>
      <dgm:spPr/>
      <dgm:t>
        <a:bodyPr/>
        <a:lstStyle/>
        <a:p>
          <a:pPr algn="ctr"/>
          <a:r>
            <a:rPr lang="el-GR" sz="1500" b="1" dirty="0">
              <a:solidFill>
                <a:schemeClr val="tx1"/>
              </a:solidFill>
            </a:rPr>
            <a:t>καθημερινοί διάλογοι</a:t>
          </a:r>
        </a:p>
      </dgm:t>
    </dgm:pt>
    <dgm:pt modelId="{6291A761-C7FF-488B-A58A-EB28925E1054}" type="parTrans" cxnId="{E9010D8D-EAF6-4912-9FC2-50819076CA90}">
      <dgm:prSet/>
      <dgm:spPr/>
      <dgm:t>
        <a:bodyPr/>
        <a:lstStyle/>
        <a:p>
          <a:endParaRPr lang="el-GR"/>
        </a:p>
      </dgm:t>
    </dgm:pt>
    <dgm:pt modelId="{AE43B539-AA5F-4F4A-9237-C479A3F079EC}" type="sibTrans" cxnId="{E9010D8D-EAF6-4912-9FC2-50819076CA90}">
      <dgm:prSet/>
      <dgm:spPr/>
      <dgm:t>
        <a:bodyPr/>
        <a:lstStyle/>
        <a:p>
          <a:endParaRPr lang="el-GR"/>
        </a:p>
      </dgm:t>
    </dgm:pt>
    <dgm:pt modelId="{2F5B324C-F9AE-44D7-85F5-7EFB05A39F34}" type="pres">
      <dgm:prSet presAssocID="{F5A1D44E-7C06-4087-BB95-A7338305B132}" presName="Name0" presStyleCnt="0">
        <dgm:presLayoutVars>
          <dgm:chMax val="7"/>
          <dgm:resizeHandles val="exact"/>
        </dgm:presLayoutVars>
      </dgm:prSet>
      <dgm:spPr/>
    </dgm:pt>
    <dgm:pt modelId="{AC83B580-0056-435A-ACE6-877E218A87BF}" type="pres">
      <dgm:prSet presAssocID="{F5A1D44E-7C06-4087-BB95-A7338305B132}" presName="comp1" presStyleCnt="0"/>
      <dgm:spPr/>
    </dgm:pt>
    <dgm:pt modelId="{9FB5A54E-8381-4390-BA05-771D372DF85E}" type="pres">
      <dgm:prSet presAssocID="{F5A1D44E-7C06-4087-BB95-A7338305B132}" presName="circle1" presStyleLbl="node1" presStyleIdx="0" presStyleCnt="4" custLinFactNeighborX="923" custLinFactNeighborY="655"/>
      <dgm:spPr/>
    </dgm:pt>
    <dgm:pt modelId="{92F1BA46-3123-48C8-8CFD-79CC53BEDE71}" type="pres">
      <dgm:prSet presAssocID="{F5A1D44E-7C06-4087-BB95-A7338305B132}" presName="c1text" presStyleLbl="node1" presStyleIdx="0" presStyleCnt="4">
        <dgm:presLayoutVars>
          <dgm:bulletEnabled val="1"/>
        </dgm:presLayoutVars>
      </dgm:prSet>
      <dgm:spPr/>
    </dgm:pt>
    <dgm:pt modelId="{E8949510-7F7D-4131-8D6C-6F13EF8C6F05}" type="pres">
      <dgm:prSet presAssocID="{F5A1D44E-7C06-4087-BB95-A7338305B132}" presName="comp2" presStyleCnt="0"/>
      <dgm:spPr/>
    </dgm:pt>
    <dgm:pt modelId="{808D456D-AD06-425D-9F3D-A88FBCA0BC16}" type="pres">
      <dgm:prSet presAssocID="{F5A1D44E-7C06-4087-BB95-A7338305B132}" presName="circle2" presStyleLbl="node1" presStyleIdx="1" presStyleCnt="4"/>
      <dgm:spPr/>
    </dgm:pt>
    <dgm:pt modelId="{D3335B5B-CE69-4DE4-8CC5-4C04F8A23827}" type="pres">
      <dgm:prSet presAssocID="{F5A1D44E-7C06-4087-BB95-A7338305B132}" presName="c2text" presStyleLbl="node1" presStyleIdx="1" presStyleCnt="4">
        <dgm:presLayoutVars>
          <dgm:bulletEnabled val="1"/>
        </dgm:presLayoutVars>
      </dgm:prSet>
      <dgm:spPr/>
    </dgm:pt>
    <dgm:pt modelId="{8583A6FA-5169-448C-8E57-FF00BF8748C4}" type="pres">
      <dgm:prSet presAssocID="{F5A1D44E-7C06-4087-BB95-A7338305B132}" presName="comp3" presStyleCnt="0"/>
      <dgm:spPr/>
    </dgm:pt>
    <dgm:pt modelId="{4DB07512-6C89-467C-9D00-DC96919D8FE2}" type="pres">
      <dgm:prSet presAssocID="{F5A1D44E-7C06-4087-BB95-A7338305B132}" presName="circle3" presStyleLbl="node1" presStyleIdx="2" presStyleCnt="4"/>
      <dgm:spPr/>
    </dgm:pt>
    <dgm:pt modelId="{F6883DEE-8329-49A6-9EFE-0BC901077418}" type="pres">
      <dgm:prSet presAssocID="{F5A1D44E-7C06-4087-BB95-A7338305B132}" presName="c3text" presStyleLbl="node1" presStyleIdx="2" presStyleCnt="4">
        <dgm:presLayoutVars>
          <dgm:bulletEnabled val="1"/>
        </dgm:presLayoutVars>
      </dgm:prSet>
      <dgm:spPr/>
    </dgm:pt>
    <dgm:pt modelId="{24EF7610-ADFA-463A-906F-57DEAA2B069E}" type="pres">
      <dgm:prSet presAssocID="{F5A1D44E-7C06-4087-BB95-A7338305B132}" presName="comp4" presStyleCnt="0"/>
      <dgm:spPr/>
    </dgm:pt>
    <dgm:pt modelId="{FB2D1420-4A20-43F2-816E-F459E26988AF}" type="pres">
      <dgm:prSet presAssocID="{F5A1D44E-7C06-4087-BB95-A7338305B132}" presName="circle4" presStyleLbl="node1" presStyleIdx="3" presStyleCnt="4"/>
      <dgm:spPr/>
    </dgm:pt>
    <dgm:pt modelId="{4FC4A491-8C94-4310-8810-502EB578551C}" type="pres">
      <dgm:prSet presAssocID="{F5A1D44E-7C06-4087-BB95-A7338305B132}" presName="c4text" presStyleLbl="node1" presStyleIdx="3" presStyleCnt="4">
        <dgm:presLayoutVars>
          <dgm:bulletEnabled val="1"/>
        </dgm:presLayoutVars>
      </dgm:prSet>
      <dgm:spPr/>
    </dgm:pt>
  </dgm:ptLst>
  <dgm:cxnLst>
    <dgm:cxn modelId="{14367E0F-98FA-4886-9243-DAAB6BBBCF92}" srcId="{F5A1D44E-7C06-4087-BB95-A7338305B132}" destId="{ED8E929C-0E1C-4B5A-B378-D25CF3AC752F}" srcOrd="0" destOrd="0" parTransId="{53831F38-4C6E-48D0-B6F6-8F888ED36966}" sibTransId="{ED9E8A79-9DF0-4080-8992-1694CFF92062}"/>
    <dgm:cxn modelId="{39365B13-D086-4B93-ABA2-2A9319B7E9E5}" type="presOf" srcId="{ED8E929C-0E1C-4B5A-B378-D25CF3AC752F}" destId="{92F1BA46-3123-48C8-8CFD-79CC53BEDE71}" srcOrd="1" destOrd="0" presId="urn:microsoft.com/office/officeart/2005/8/layout/venn2"/>
    <dgm:cxn modelId="{79F07946-9C89-4034-9AC9-B4B31B76FA2C}" type="presOf" srcId="{05D5E071-EE07-4707-97D1-1CD029E6F4D6}" destId="{D3335B5B-CE69-4DE4-8CC5-4C04F8A23827}" srcOrd="1" destOrd="0" presId="urn:microsoft.com/office/officeart/2005/8/layout/venn2"/>
    <dgm:cxn modelId="{55592169-73A7-43F9-9741-698B86021FCC}" srcId="{F5A1D44E-7C06-4087-BB95-A7338305B132}" destId="{BEC1A542-26AE-4FA1-AAD1-9EB613FD8740}" srcOrd="2" destOrd="0" parTransId="{B580B2C6-1891-404F-A254-CBF903DBF56F}" sibTransId="{0064989E-EC31-4878-A460-FF4B274344CA}"/>
    <dgm:cxn modelId="{8E9DAF51-B3E7-4876-B678-60663F887B13}" type="presOf" srcId="{BEC1A542-26AE-4FA1-AAD1-9EB613FD8740}" destId="{F6883DEE-8329-49A6-9EFE-0BC901077418}" srcOrd="1" destOrd="0" presId="urn:microsoft.com/office/officeart/2005/8/layout/venn2"/>
    <dgm:cxn modelId="{01815775-D808-4A3F-95AA-B5F5D4F643F0}" type="presOf" srcId="{21FDE51D-239B-4FCA-A792-63F81410E787}" destId="{FB2D1420-4A20-43F2-816E-F459E26988AF}" srcOrd="0" destOrd="0" presId="urn:microsoft.com/office/officeart/2005/8/layout/venn2"/>
    <dgm:cxn modelId="{E9010D8D-EAF6-4912-9FC2-50819076CA90}" srcId="{F5A1D44E-7C06-4087-BB95-A7338305B132}" destId="{21FDE51D-239B-4FCA-A792-63F81410E787}" srcOrd="3" destOrd="0" parTransId="{6291A761-C7FF-488B-A58A-EB28925E1054}" sibTransId="{AE43B539-AA5F-4F4A-9237-C479A3F079EC}"/>
    <dgm:cxn modelId="{37847D8D-DFF4-4AC5-846E-A10BEFAEF46B}" type="presOf" srcId="{BEC1A542-26AE-4FA1-AAD1-9EB613FD8740}" destId="{4DB07512-6C89-467C-9D00-DC96919D8FE2}" srcOrd="0" destOrd="0" presId="urn:microsoft.com/office/officeart/2005/8/layout/venn2"/>
    <dgm:cxn modelId="{1BE5379D-5996-4D5A-987B-67CD4886DEF1}" type="presOf" srcId="{F5A1D44E-7C06-4087-BB95-A7338305B132}" destId="{2F5B324C-F9AE-44D7-85F5-7EFB05A39F34}" srcOrd="0" destOrd="0" presId="urn:microsoft.com/office/officeart/2005/8/layout/venn2"/>
    <dgm:cxn modelId="{88FAD4B2-FD24-426C-BF5E-F249B8691BEF}" type="presOf" srcId="{21FDE51D-239B-4FCA-A792-63F81410E787}" destId="{4FC4A491-8C94-4310-8810-502EB578551C}" srcOrd="1" destOrd="0" presId="urn:microsoft.com/office/officeart/2005/8/layout/venn2"/>
    <dgm:cxn modelId="{F00BCAF5-FE53-4A34-979E-04DA8620F675}" srcId="{F5A1D44E-7C06-4087-BB95-A7338305B132}" destId="{05D5E071-EE07-4707-97D1-1CD029E6F4D6}" srcOrd="1" destOrd="0" parTransId="{255891AD-2F35-4847-91B3-7ED22ED245F9}" sibTransId="{488B3F92-504F-4F8E-8242-46BF2309B59C}"/>
    <dgm:cxn modelId="{ABAA72FF-BFDD-40AC-8BBF-FA5663B79DC9}" type="presOf" srcId="{05D5E071-EE07-4707-97D1-1CD029E6F4D6}" destId="{808D456D-AD06-425D-9F3D-A88FBCA0BC16}" srcOrd="0" destOrd="0" presId="urn:microsoft.com/office/officeart/2005/8/layout/venn2"/>
    <dgm:cxn modelId="{44CC56FF-8B6F-4115-AD4F-54D8496C9403}" type="presOf" srcId="{ED8E929C-0E1C-4B5A-B378-D25CF3AC752F}" destId="{9FB5A54E-8381-4390-BA05-771D372DF85E}" srcOrd="0" destOrd="0" presId="urn:microsoft.com/office/officeart/2005/8/layout/venn2"/>
    <dgm:cxn modelId="{BBDA8F4D-BE3D-4943-BCCC-A8EAFD13F5F3}" type="presParOf" srcId="{2F5B324C-F9AE-44D7-85F5-7EFB05A39F34}" destId="{AC83B580-0056-435A-ACE6-877E218A87BF}" srcOrd="0" destOrd="0" presId="urn:microsoft.com/office/officeart/2005/8/layout/venn2"/>
    <dgm:cxn modelId="{90328DEB-7804-46E5-8F10-25E54C7D5CD2}" type="presParOf" srcId="{AC83B580-0056-435A-ACE6-877E218A87BF}" destId="{9FB5A54E-8381-4390-BA05-771D372DF85E}" srcOrd="0" destOrd="0" presId="urn:microsoft.com/office/officeart/2005/8/layout/venn2"/>
    <dgm:cxn modelId="{BAAF9D0D-AE80-4075-A4FA-FB4B56B24EBD}" type="presParOf" srcId="{AC83B580-0056-435A-ACE6-877E218A87BF}" destId="{92F1BA46-3123-48C8-8CFD-79CC53BEDE71}" srcOrd="1" destOrd="0" presId="urn:microsoft.com/office/officeart/2005/8/layout/venn2"/>
    <dgm:cxn modelId="{32B0D69F-898D-46BB-9AFB-9A401330B5F0}" type="presParOf" srcId="{2F5B324C-F9AE-44D7-85F5-7EFB05A39F34}" destId="{E8949510-7F7D-4131-8D6C-6F13EF8C6F05}" srcOrd="1" destOrd="0" presId="urn:microsoft.com/office/officeart/2005/8/layout/venn2"/>
    <dgm:cxn modelId="{4741DEA9-B69F-440D-8395-04B7D5F3963F}" type="presParOf" srcId="{E8949510-7F7D-4131-8D6C-6F13EF8C6F05}" destId="{808D456D-AD06-425D-9F3D-A88FBCA0BC16}" srcOrd="0" destOrd="0" presId="urn:microsoft.com/office/officeart/2005/8/layout/venn2"/>
    <dgm:cxn modelId="{74457839-F8E4-4810-914D-F478640645E1}" type="presParOf" srcId="{E8949510-7F7D-4131-8D6C-6F13EF8C6F05}" destId="{D3335B5B-CE69-4DE4-8CC5-4C04F8A23827}" srcOrd="1" destOrd="0" presId="urn:microsoft.com/office/officeart/2005/8/layout/venn2"/>
    <dgm:cxn modelId="{A805A51E-6671-407F-9029-A91D35C07C82}" type="presParOf" srcId="{2F5B324C-F9AE-44D7-85F5-7EFB05A39F34}" destId="{8583A6FA-5169-448C-8E57-FF00BF8748C4}" srcOrd="2" destOrd="0" presId="urn:microsoft.com/office/officeart/2005/8/layout/venn2"/>
    <dgm:cxn modelId="{9085652C-9CCE-427E-AE62-B8D971CFC07E}" type="presParOf" srcId="{8583A6FA-5169-448C-8E57-FF00BF8748C4}" destId="{4DB07512-6C89-467C-9D00-DC96919D8FE2}" srcOrd="0" destOrd="0" presId="urn:microsoft.com/office/officeart/2005/8/layout/venn2"/>
    <dgm:cxn modelId="{75BC5FBB-2226-4ABC-9EC6-B4D535237DAF}" type="presParOf" srcId="{8583A6FA-5169-448C-8E57-FF00BF8748C4}" destId="{F6883DEE-8329-49A6-9EFE-0BC901077418}" srcOrd="1" destOrd="0" presId="urn:microsoft.com/office/officeart/2005/8/layout/venn2"/>
    <dgm:cxn modelId="{C514D16B-86FC-49EC-8C55-F918A5E61D29}" type="presParOf" srcId="{2F5B324C-F9AE-44D7-85F5-7EFB05A39F34}" destId="{24EF7610-ADFA-463A-906F-57DEAA2B069E}" srcOrd="3" destOrd="0" presId="urn:microsoft.com/office/officeart/2005/8/layout/venn2"/>
    <dgm:cxn modelId="{1776998C-B202-45DE-83CB-805D5D9A46BB}" type="presParOf" srcId="{24EF7610-ADFA-463A-906F-57DEAA2B069E}" destId="{FB2D1420-4A20-43F2-816E-F459E26988AF}" srcOrd="0" destOrd="0" presId="urn:microsoft.com/office/officeart/2005/8/layout/venn2"/>
    <dgm:cxn modelId="{E9F89D28-3A80-48DE-B74A-F06759597DAD}" type="presParOf" srcId="{24EF7610-ADFA-463A-906F-57DEAA2B069E}" destId="{4FC4A491-8C94-4310-8810-502EB578551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61424C-1949-4009-8F73-3A90C96B9F2A}"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l-GR"/>
        </a:p>
      </dgm:t>
    </dgm:pt>
    <dgm:pt modelId="{02956701-0CA7-4ABB-A94F-7EC3B9F9E9C1}">
      <dgm:prSet phldrT="[Κείμενο]" custT="1"/>
      <dgm:spPr/>
      <dgm:t>
        <a:bodyPr/>
        <a:lstStyle/>
        <a:p>
          <a:r>
            <a:rPr lang="el-GR" sz="1800" b="1" dirty="0">
              <a:solidFill>
                <a:schemeClr val="tx1"/>
              </a:solidFill>
            </a:rPr>
            <a:t>Επιτελεστική λειτουργία</a:t>
          </a:r>
        </a:p>
      </dgm:t>
    </dgm:pt>
    <dgm:pt modelId="{F9A25122-07A4-4635-BEB5-472AB217F79D}" type="parTrans" cxnId="{437B7796-E048-4277-A995-5C321792FB0D}">
      <dgm:prSet/>
      <dgm:spPr/>
      <dgm:t>
        <a:bodyPr/>
        <a:lstStyle/>
        <a:p>
          <a:endParaRPr lang="el-GR"/>
        </a:p>
      </dgm:t>
    </dgm:pt>
    <dgm:pt modelId="{D6224304-9E4A-42A6-8BD4-1E4843B35913}" type="sibTrans" cxnId="{437B7796-E048-4277-A995-5C321792FB0D}">
      <dgm:prSet/>
      <dgm:spPr/>
      <dgm:t>
        <a:bodyPr/>
        <a:lstStyle/>
        <a:p>
          <a:endParaRPr lang="el-GR"/>
        </a:p>
      </dgm:t>
    </dgm:pt>
    <dgm:pt modelId="{49FD978A-D871-4B94-8CBD-BBBEB9BCB81F}">
      <dgm:prSet phldrT="[Κείμενο]" custT="1"/>
      <dgm:spPr/>
      <dgm:t>
        <a:bodyPr/>
        <a:lstStyle/>
        <a:p>
          <a:r>
            <a:rPr lang="el-GR" sz="1800" b="1" dirty="0">
              <a:solidFill>
                <a:schemeClr val="tx1"/>
              </a:solidFill>
            </a:rPr>
            <a:t>Συναλλακτική λειτουργία</a:t>
          </a:r>
        </a:p>
      </dgm:t>
    </dgm:pt>
    <dgm:pt modelId="{172B8599-1EFE-4C53-B69E-501AA2999354}" type="parTrans" cxnId="{84E4C222-9768-4502-BF10-D27BC61A33A2}">
      <dgm:prSet/>
      <dgm:spPr/>
      <dgm:t>
        <a:bodyPr/>
        <a:lstStyle/>
        <a:p>
          <a:endParaRPr lang="el-GR"/>
        </a:p>
      </dgm:t>
    </dgm:pt>
    <dgm:pt modelId="{CA06419F-3819-44B3-8850-02A6C62C21B4}" type="sibTrans" cxnId="{84E4C222-9768-4502-BF10-D27BC61A33A2}">
      <dgm:prSet/>
      <dgm:spPr/>
      <dgm:t>
        <a:bodyPr/>
        <a:lstStyle/>
        <a:p>
          <a:endParaRPr lang="el-GR"/>
        </a:p>
      </dgm:t>
    </dgm:pt>
    <dgm:pt modelId="{459E4A40-C802-44A4-8CBB-B9AE3BF89DD3}">
      <dgm:prSet phldrT="[Κείμενο]" custT="1"/>
      <dgm:spPr/>
      <dgm:t>
        <a:bodyPr/>
        <a:lstStyle/>
        <a:p>
          <a:r>
            <a:rPr lang="el-GR" sz="1800" b="1" dirty="0">
              <a:solidFill>
                <a:schemeClr val="tx1"/>
              </a:solidFill>
            </a:rPr>
            <a:t>Κοινωνική- αλληλεπιδραστική λειτουργία</a:t>
          </a:r>
        </a:p>
        <a:p>
          <a:endParaRPr lang="el-GR" sz="1600" b="1" dirty="0">
            <a:solidFill>
              <a:schemeClr val="tx1"/>
            </a:solidFill>
          </a:endParaRPr>
        </a:p>
      </dgm:t>
    </dgm:pt>
    <dgm:pt modelId="{E69008B8-0101-499E-B60B-A5F6B9BDF9F2}" type="parTrans" cxnId="{956F8A7F-98F4-463E-8802-21B526A5DD9E}">
      <dgm:prSet/>
      <dgm:spPr/>
      <dgm:t>
        <a:bodyPr/>
        <a:lstStyle/>
        <a:p>
          <a:endParaRPr lang="el-GR"/>
        </a:p>
      </dgm:t>
    </dgm:pt>
    <dgm:pt modelId="{12EC1AF1-3348-4501-AD09-0E706671ACB6}" type="sibTrans" cxnId="{956F8A7F-98F4-463E-8802-21B526A5DD9E}">
      <dgm:prSet/>
      <dgm:spPr/>
      <dgm:t>
        <a:bodyPr/>
        <a:lstStyle/>
        <a:p>
          <a:endParaRPr lang="el-GR"/>
        </a:p>
      </dgm:t>
    </dgm:pt>
    <dgm:pt modelId="{4D910A16-16B6-442A-9A61-BDE112D876DB}" type="pres">
      <dgm:prSet presAssocID="{8861424C-1949-4009-8F73-3A90C96B9F2A}" presName="Name0" presStyleCnt="0">
        <dgm:presLayoutVars>
          <dgm:chMax val="7"/>
          <dgm:resizeHandles val="exact"/>
        </dgm:presLayoutVars>
      </dgm:prSet>
      <dgm:spPr/>
    </dgm:pt>
    <dgm:pt modelId="{3E3DC56F-6632-43F0-848E-B0EEEEC62389}" type="pres">
      <dgm:prSet presAssocID="{8861424C-1949-4009-8F73-3A90C96B9F2A}" presName="comp1" presStyleCnt="0"/>
      <dgm:spPr/>
    </dgm:pt>
    <dgm:pt modelId="{1EA1EE9B-3583-4B2E-89E4-3760745F76BD}" type="pres">
      <dgm:prSet presAssocID="{8861424C-1949-4009-8F73-3A90C96B9F2A}" presName="circle1" presStyleLbl="node1" presStyleIdx="0" presStyleCnt="3" custLinFactNeighborX="3732"/>
      <dgm:spPr/>
    </dgm:pt>
    <dgm:pt modelId="{65D17EF9-84D6-4B34-B605-92E3CB5610BE}" type="pres">
      <dgm:prSet presAssocID="{8861424C-1949-4009-8F73-3A90C96B9F2A}" presName="c1text" presStyleLbl="node1" presStyleIdx="0" presStyleCnt="3">
        <dgm:presLayoutVars>
          <dgm:bulletEnabled val="1"/>
        </dgm:presLayoutVars>
      </dgm:prSet>
      <dgm:spPr/>
    </dgm:pt>
    <dgm:pt modelId="{B08F9E14-1754-4A7F-86AD-AB66BB2FFA36}" type="pres">
      <dgm:prSet presAssocID="{8861424C-1949-4009-8F73-3A90C96B9F2A}" presName="comp2" presStyleCnt="0"/>
      <dgm:spPr/>
    </dgm:pt>
    <dgm:pt modelId="{C739C087-76BA-41E8-A926-48131D7CA666}" type="pres">
      <dgm:prSet presAssocID="{8861424C-1949-4009-8F73-3A90C96B9F2A}" presName="circle2" presStyleLbl="node1" presStyleIdx="1" presStyleCnt="3"/>
      <dgm:spPr/>
    </dgm:pt>
    <dgm:pt modelId="{C60028E6-A36F-4998-B20B-C2A496F2F31A}" type="pres">
      <dgm:prSet presAssocID="{8861424C-1949-4009-8F73-3A90C96B9F2A}" presName="c2text" presStyleLbl="node1" presStyleIdx="1" presStyleCnt="3">
        <dgm:presLayoutVars>
          <dgm:bulletEnabled val="1"/>
        </dgm:presLayoutVars>
      </dgm:prSet>
      <dgm:spPr/>
    </dgm:pt>
    <dgm:pt modelId="{88D4FB4F-FBCB-48D9-96AD-9EABD2DBCB2F}" type="pres">
      <dgm:prSet presAssocID="{8861424C-1949-4009-8F73-3A90C96B9F2A}" presName="comp3" presStyleCnt="0"/>
      <dgm:spPr/>
    </dgm:pt>
    <dgm:pt modelId="{4516276A-0E33-41E5-9C0B-7ACC0B2DEE4E}" type="pres">
      <dgm:prSet presAssocID="{8861424C-1949-4009-8F73-3A90C96B9F2A}" presName="circle3" presStyleLbl="node1" presStyleIdx="2" presStyleCnt="3"/>
      <dgm:spPr/>
    </dgm:pt>
    <dgm:pt modelId="{51867B28-57D8-440B-9053-A1406C867E7E}" type="pres">
      <dgm:prSet presAssocID="{8861424C-1949-4009-8F73-3A90C96B9F2A}" presName="c3text" presStyleLbl="node1" presStyleIdx="2" presStyleCnt="3">
        <dgm:presLayoutVars>
          <dgm:bulletEnabled val="1"/>
        </dgm:presLayoutVars>
      </dgm:prSet>
      <dgm:spPr/>
    </dgm:pt>
  </dgm:ptLst>
  <dgm:cxnLst>
    <dgm:cxn modelId="{84E4C222-9768-4502-BF10-D27BC61A33A2}" srcId="{8861424C-1949-4009-8F73-3A90C96B9F2A}" destId="{49FD978A-D871-4B94-8CBD-BBBEB9BCB81F}" srcOrd="1" destOrd="0" parTransId="{172B8599-1EFE-4C53-B69E-501AA2999354}" sibTransId="{CA06419F-3819-44B3-8850-02A6C62C21B4}"/>
    <dgm:cxn modelId="{8A78FF27-A0BE-48C3-BE5A-69A9060FBE53}" type="presOf" srcId="{8861424C-1949-4009-8F73-3A90C96B9F2A}" destId="{4D910A16-16B6-442A-9A61-BDE112D876DB}" srcOrd="0" destOrd="0" presId="urn:microsoft.com/office/officeart/2005/8/layout/venn2"/>
    <dgm:cxn modelId="{07D1972C-0BFC-4F98-9106-A98397ABF7ED}" type="presOf" srcId="{02956701-0CA7-4ABB-A94F-7EC3B9F9E9C1}" destId="{1EA1EE9B-3583-4B2E-89E4-3760745F76BD}" srcOrd="0" destOrd="0" presId="urn:microsoft.com/office/officeart/2005/8/layout/venn2"/>
    <dgm:cxn modelId="{98C8AC4B-8F26-4C62-A27F-3947882B35E0}" type="presOf" srcId="{459E4A40-C802-44A4-8CBB-B9AE3BF89DD3}" destId="{4516276A-0E33-41E5-9C0B-7ACC0B2DEE4E}" srcOrd="0" destOrd="0" presId="urn:microsoft.com/office/officeart/2005/8/layout/venn2"/>
    <dgm:cxn modelId="{956F8A7F-98F4-463E-8802-21B526A5DD9E}" srcId="{8861424C-1949-4009-8F73-3A90C96B9F2A}" destId="{459E4A40-C802-44A4-8CBB-B9AE3BF89DD3}" srcOrd="2" destOrd="0" parTransId="{E69008B8-0101-499E-B60B-A5F6B9BDF9F2}" sibTransId="{12EC1AF1-3348-4501-AD09-0E706671ACB6}"/>
    <dgm:cxn modelId="{437B7796-E048-4277-A995-5C321792FB0D}" srcId="{8861424C-1949-4009-8F73-3A90C96B9F2A}" destId="{02956701-0CA7-4ABB-A94F-7EC3B9F9E9C1}" srcOrd="0" destOrd="0" parTransId="{F9A25122-07A4-4635-BEB5-472AB217F79D}" sibTransId="{D6224304-9E4A-42A6-8BD4-1E4843B35913}"/>
    <dgm:cxn modelId="{20736BAF-8B02-4DFD-9841-39AFC43F3282}" type="presOf" srcId="{459E4A40-C802-44A4-8CBB-B9AE3BF89DD3}" destId="{51867B28-57D8-440B-9053-A1406C867E7E}" srcOrd="1" destOrd="0" presId="urn:microsoft.com/office/officeart/2005/8/layout/venn2"/>
    <dgm:cxn modelId="{C0725DB8-CB74-4711-AA56-5AEF01D77407}" type="presOf" srcId="{49FD978A-D871-4B94-8CBD-BBBEB9BCB81F}" destId="{C60028E6-A36F-4998-B20B-C2A496F2F31A}" srcOrd="1" destOrd="0" presId="urn:microsoft.com/office/officeart/2005/8/layout/venn2"/>
    <dgm:cxn modelId="{8A3929DD-61F8-44B6-B3F2-CE40DC37A8F2}" type="presOf" srcId="{49FD978A-D871-4B94-8CBD-BBBEB9BCB81F}" destId="{C739C087-76BA-41E8-A926-48131D7CA666}" srcOrd="0" destOrd="0" presId="urn:microsoft.com/office/officeart/2005/8/layout/venn2"/>
    <dgm:cxn modelId="{343646E7-A549-41FB-8205-5D426CAAA77D}" type="presOf" srcId="{02956701-0CA7-4ABB-A94F-7EC3B9F9E9C1}" destId="{65D17EF9-84D6-4B34-B605-92E3CB5610BE}" srcOrd="1" destOrd="0" presId="urn:microsoft.com/office/officeart/2005/8/layout/venn2"/>
    <dgm:cxn modelId="{52B609B5-67FC-45E3-B9A2-BCAACD5B398F}" type="presParOf" srcId="{4D910A16-16B6-442A-9A61-BDE112D876DB}" destId="{3E3DC56F-6632-43F0-848E-B0EEEEC62389}" srcOrd="0" destOrd="0" presId="urn:microsoft.com/office/officeart/2005/8/layout/venn2"/>
    <dgm:cxn modelId="{BF6E5399-56F6-481A-BE9D-053DDB5D2090}" type="presParOf" srcId="{3E3DC56F-6632-43F0-848E-B0EEEEC62389}" destId="{1EA1EE9B-3583-4B2E-89E4-3760745F76BD}" srcOrd="0" destOrd="0" presId="urn:microsoft.com/office/officeart/2005/8/layout/venn2"/>
    <dgm:cxn modelId="{2205EC82-9124-49F7-9909-A275ADA4AC10}" type="presParOf" srcId="{3E3DC56F-6632-43F0-848E-B0EEEEC62389}" destId="{65D17EF9-84D6-4B34-B605-92E3CB5610BE}" srcOrd="1" destOrd="0" presId="urn:microsoft.com/office/officeart/2005/8/layout/venn2"/>
    <dgm:cxn modelId="{91DB795C-A2CA-4BE4-AEF7-AF5DC54EC90E}" type="presParOf" srcId="{4D910A16-16B6-442A-9A61-BDE112D876DB}" destId="{B08F9E14-1754-4A7F-86AD-AB66BB2FFA36}" srcOrd="1" destOrd="0" presId="urn:microsoft.com/office/officeart/2005/8/layout/venn2"/>
    <dgm:cxn modelId="{08E72012-E333-4E4F-B0B2-1ADA9210C227}" type="presParOf" srcId="{B08F9E14-1754-4A7F-86AD-AB66BB2FFA36}" destId="{C739C087-76BA-41E8-A926-48131D7CA666}" srcOrd="0" destOrd="0" presId="urn:microsoft.com/office/officeart/2005/8/layout/venn2"/>
    <dgm:cxn modelId="{DCD9727A-F7CD-4FC8-BFAE-834C08E55B1C}" type="presParOf" srcId="{B08F9E14-1754-4A7F-86AD-AB66BB2FFA36}" destId="{C60028E6-A36F-4998-B20B-C2A496F2F31A}" srcOrd="1" destOrd="0" presId="urn:microsoft.com/office/officeart/2005/8/layout/venn2"/>
    <dgm:cxn modelId="{9E7050FA-3326-4292-B130-E8A97381DFA2}" type="presParOf" srcId="{4D910A16-16B6-442A-9A61-BDE112D876DB}" destId="{88D4FB4F-FBCB-48D9-96AD-9EABD2DBCB2F}" srcOrd="2" destOrd="0" presId="urn:microsoft.com/office/officeart/2005/8/layout/venn2"/>
    <dgm:cxn modelId="{5D2F0A79-91AE-40C5-ABD2-9F3E3CEB9078}" type="presParOf" srcId="{88D4FB4F-FBCB-48D9-96AD-9EABD2DBCB2F}" destId="{4516276A-0E33-41E5-9C0B-7ACC0B2DEE4E}" srcOrd="0" destOrd="0" presId="urn:microsoft.com/office/officeart/2005/8/layout/venn2"/>
    <dgm:cxn modelId="{1D7E8921-B97A-4FCC-92AD-E323F7E6CF9E}" type="presParOf" srcId="{88D4FB4F-FBCB-48D9-96AD-9EABD2DBCB2F}" destId="{51867B28-57D8-440B-9053-A1406C867E7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24391B-02E8-4B90-9516-58A0F0BFAD23}"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l-GR"/>
        </a:p>
      </dgm:t>
    </dgm:pt>
    <dgm:pt modelId="{8D595361-6F87-4D71-A98B-B5FB6EF07A22}">
      <dgm:prSet phldrT="[Κείμενο]" custT="1"/>
      <dgm:spPr/>
      <dgm:t>
        <a:bodyPr/>
        <a:lstStyle/>
        <a:p>
          <a:r>
            <a:rPr lang="el-GR" sz="2000" b="1" dirty="0">
              <a:solidFill>
                <a:schemeClr val="tx1"/>
              </a:solidFill>
            </a:rPr>
            <a:t>μετά την ανάγνωση</a:t>
          </a:r>
        </a:p>
      </dgm:t>
    </dgm:pt>
    <dgm:pt modelId="{F62B606D-35FB-40E8-AE3C-FB381DCE3766}" type="parTrans" cxnId="{90306230-2E90-43E7-A4FC-04A1F01A1FDC}">
      <dgm:prSet/>
      <dgm:spPr/>
      <dgm:t>
        <a:bodyPr/>
        <a:lstStyle/>
        <a:p>
          <a:endParaRPr lang="el-GR"/>
        </a:p>
      </dgm:t>
    </dgm:pt>
    <dgm:pt modelId="{6313C54A-F4B2-4454-99FA-7A9163583181}" type="sibTrans" cxnId="{90306230-2E90-43E7-A4FC-04A1F01A1FDC}">
      <dgm:prSet/>
      <dgm:spPr/>
      <dgm:t>
        <a:bodyPr/>
        <a:lstStyle/>
        <a:p>
          <a:endParaRPr lang="el-GR"/>
        </a:p>
      </dgm:t>
    </dgm:pt>
    <dgm:pt modelId="{BE5943CB-2F47-441E-B0E2-A2B015B26A3C}">
      <dgm:prSet phldrT="[Κείμενο]" custT="1"/>
      <dgm:spPr/>
      <dgm:t>
        <a:bodyPr/>
        <a:lstStyle/>
        <a:p>
          <a:r>
            <a:rPr lang="el-GR" sz="2000" b="1" dirty="0">
              <a:solidFill>
                <a:schemeClr val="tx1"/>
              </a:solidFill>
            </a:rPr>
            <a:t>κατά την ανάγνωση</a:t>
          </a:r>
        </a:p>
      </dgm:t>
    </dgm:pt>
    <dgm:pt modelId="{D9E5C418-43E5-4DD0-ABEB-5A9386187455}" type="parTrans" cxnId="{B75B9203-8F1C-4643-9224-AC2CFFAC7BD1}">
      <dgm:prSet/>
      <dgm:spPr/>
      <dgm:t>
        <a:bodyPr/>
        <a:lstStyle/>
        <a:p>
          <a:endParaRPr lang="el-GR"/>
        </a:p>
      </dgm:t>
    </dgm:pt>
    <dgm:pt modelId="{202AA4C8-757E-4F0B-8048-8D1FC962A634}" type="sibTrans" cxnId="{B75B9203-8F1C-4643-9224-AC2CFFAC7BD1}">
      <dgm:prSet/>
      <dgm:spPr/>
      <dgm:t>
        <a:bodyPr/>
        <a:lstStyle/>
        <a:p>
          <a:endParaRPr lang="el-GR"/>
        </a:p>
      </dgm:t>
    </dgm:pt>
    <dgm:pt modelId="{605AF50B-F851-4434-9891-DDA62CA3798D}">
      <dgm:prSet phldrT="[Κείμενο]"/>
      <dgm:spPr/>
      <dgm:t>
        <a:bodyPr/>
        <a:lstStyle/>
        <a:p>
          <a:r>
            <a:rPr lang="el-GR" b="1" dirty="0">
              <a:solidFill>
                <a:schemeClr val="tx1"/>
              </a:solidFill>
            </a:rPr>
            <a:t>πριν την ανάγνωση</a:t>
          </a:r>
        </a:p>
      </dgm:t>
    </dgm:pt>
    <dgm:pt modelId="{92C843FE-9957-46A8-B8DE-F7569881612A}" type="parTrans" cxnId="{C339F3F2-E0F3-4591-BB89-2376FC651A02}">
      <dgm:prSet/>
      <dgm:spPr/>
      <dgm:t>
        <a:bodyPr/>
        <a:lstStyle/>
        <a:p>
          <a:endParaRPr lang="el-GR"/>
        </a:p>
      </dgm:t>
    </dgm:pt>
    <dgm:pt modelId="{D44C899D-0EF9-455F-A17A-6C869DC35D39}" type="sibTrans" cxnId="{C339F3F2-E0F3-4591-BB89-2376FC651A02}">
      <dgm:prSet/>
      <dgm:spPr/>
      <dgm:t>
        <a:bodyPr/>
        <a:lstStyle/>
        <a:p>
          <a:endParaRPr lang="el-GR"/>
        </a:p>
      </dgm:t>
    </dgm:pt>
    <dgm:pt modelId="{A1DF21DE-787E-4C1F-9E02-37368F524886}" type="pres">
      <dgm:prSet presAssocID="{5C24391B-02E8-4B90-9516-58A0F0BFAD23}" presName="Name0" presStyleCnt="0">
        <dgm:presLayoutVars>
          <dgm:chMax val="7"/>
          <dgm:resizeHandles val="exact"/>
        </dgm:presLayoutVars>
      </dgm:prSet>
      <dgm:spPr/>
    </dgm:pt>
    <dgm:pt modelId="{DAEF9A17-8F07-4D7E-BF3D-3B181F36A181}" type="pres">
      <dgm:prSet presAssocID="{5C24391B-02E8-4B90-9516-58A0F0BFAD23}" presName="comp1" presStyleCnt="0"/>
      <dgm:spPr/>
    </dgm:pt>
    <dgm:pt modelId="{1DAD863F-87C1-4C57-B328-F126E2DCC9A5}" type="pres">
      <dgm:prSet presAssocID="{5C24391B-02E8-4B90-9516-58A0F0BFAD23}" presName="circle1" presStyleLbl="node1" presStyleIdx="0" presStyleCnt="3"/>
      <dgm:spPr/>
    </dgm:pt>
    <dgm:pt modelId="{574A2F09-2F28-46F0-A21D-09044AD55B8E}" type="pres">
      <dgm:prSet presAssocID="{5C24391B-02E8-4B90-9516-58A0F0BFAD23}" presName="c1text" presStyleLbl="node1" presStyleIdx="0" presStyleCnt="3">
        <dgm:presLayoutVars>
          <dgm:bulletEnabled val="1"/>
        </dgm:presLayoutVars>
      </dgm:prSet>
      <dgm:spPr/>
    </dgm:pt>
    <dgm:pt modelId="{E6F7CA10-824D-4153-A493-685608B9D5DC}" type="pres">
      <dgm:prSet presAssocID="{5C24391B-02E8-4B90-9516-58A0F0BFAD23}" presName="comp2" presStyleCnt="0"/>
      <dgm:spPr/>
    </dgm:pt>
    <dgm:pt modelId="{253088AA-C74F-47F9-879B-3984BD72B7A7}" type="pres">
      <dgm:prSet presAssocID="{5C24391B-02E8-4B90-9516-58A0F0BFAD23}" presName="circle2" presStyleLbl="node1" presStyleIdx="1" presStyleCnt="3"/>
      <dgm:spPr/>
    </dgm:pt>
    <dgm:pt modelId="{03808E6F-8376-4A17-A32D-D88692C7B437}" type="pres">
      <dgm:prSet presAssocID="{5C24391B-02E8-4B90-9516-58A0F0BFAD23}" presName="c2text" presStyleLbl="node1" presStyleIdx="1" presStyleCnt="3">
        <dgm:presLayoutVars>
          <dgm:bulletEnabled val="1"/>
        </dgm:presLayoutVars>
      </dgm:prSet>
      <dgm:spPr/>
    </dgm:pt>
    <dgm:pt modelId="{C6D00F66-E26D-4D4C-B331-E652D213B0A2}" type="pres">
      <dgm:prSet presAssocID="{5C24391B-02E8-4B90-9516-58A0F0BFAD23}" presName="comp3" presStyleCnt="0"/>
      <dgm:spPr/>
    </dgm:pt>
    <dgm:pt modelId="{D9646A78-52EF-4D18-A8E2-64FF18BDA3D7}" type="pres">
      <dgm:prSet presAssocID="{5C24391B-02E8-4B90-9516-58A0F0BFAD23}" presName="circle3" presStyleLbl="node1" presStyleIdx="2" presStyleCnt="3"/>
      <dgm:spPr/>
    </dgm:pt>
    <dgm:pt modelId="{A8496946-1FA2-47AD-8711-0E31792F06EF}" type="pres">
      <dgm:prSet presAssocID="{5C24391B-02E8-4B90-9516-58A0F0BFAD23}" presName="c3text" presStyleLbl="node1" presStyleIdx="2" presStyleCnt="3">
        <dgm:presLayoutVars>
          <dgm:bulletEnabled val="1"/>
        </dgm:presLayoutVars>
      </dgm:prSet>
      <dgm:spPr/>
    </dgm:pt>
  </dgm:ptLst>
  <dgm:cxnLst>
    <dgm:cxn modelId="{B75B9203-8F1C-4643-9224-AC2CFFAC7BD1}" srcId="{5C24391B-02E8-4B90-9516-58A0F0BFAD23}" destId="{BE5943CB-2F47-441E-B0E2-A2B015B26A3C}" srcOrd="1" destOrd="0" parTransId="{D9E5C418-43E5-4DD0-ABEB-5A9386187455}" sibTransId="{202AA4C8-757E-4F0B-8048-8D1FC962A634}"/>
    <dgm:cxn modelId="{90306230-2E90-43E7-A4FC-04A1F01A1FDC}" srcId="{5C24391B-02E8-4B90-9516-58A0F0BFAD23}" destId="{8D595361-6F87-4D71-A98B-B5FB6EF07A22}" srcOrd="0" destOrd="0" parTransId="{F62B606D-35FB-40E8-AE3C-FB381DCE3766}" sibTransId="{6313C54A-F4B2-4454-99FA-7A9163583181}"/>
    <dgm:cxn modelId="{EADEC05C-1888-4992-9321-4E367728B025}" type="presOf" srcId="{8D595361-6F87-4D71-A98B-B5FB6EF07A22}" destId="{1DAD863F-87C1-4C57-B328-F126E2DCC9A5}" srcOrd="0" destOrd="0" presId="urn:microsoft.com/office/officeart/2005/8/layout/venn2"/>
    <dgm:cxn modelId="{38DD9577-CBB1-4A44-A027-FD9911134DFA}" type="presOf" srcId="{605AF50B-F851-4434-9891-DDA62CA3798D}" destId="{D9646A78-52EF-4D18-A8E2-64FF18BDA3D7}" srcOrd="0" destOrd="0" presId="urn:microsoft.com/office/officeart/2005/8/layout/venn2"/>
    <dgm:cxn modelId="{7BCAD57E-B416-4AE8-AAFA-1A1FF102ED09}" type="presOf" srcId="{8D595361-6F87-4D71-A98B-B5FB6EF07A22}" destId="{574A2F09-2F28-46F0-A21D-09044AD55B8E}" srcOrd="1" destOrd="0" presId="urn:microsoft.com/office/officeart/2005/8/layout/venn2"/>
    <dgm:cxn modelId="{50795883-DDBC-4CE0-8B23-EACEC1E09AD8}" type="presOf" srcId="{BE5943CB-2F47-441E-B0E2-A2B015B26A3C}" destId="{253088AA-C74F-47F9-879B-3984BD72B7A7}" srcOrd="0" destOrd="0" presId="urn:microsoft.com/office/officeart/2005/8/layout/venn2"/>
    <dgm:cxn modelId="{460C91AE-D9F7-4A0B-8678-D660FBD966CE}" type="presOf" srcId="{BE5943CB-2F47-441E-B0E2-A2B015B26A3C}" destId="{03808E6F-8376-4A17-A32D-D88692C7B437}" srcOrd="1" destOrd="0" presId="urn:microsoft.com/office/officeart/2005/8/layout/venn2"/>
    <dgm:cxn modelId="{11F86BBD-F309-4708-87CF-9E541D3F3EF3}" type="presOf" srcId="{605AF50B-F851-4434-9891-DDA62CA3798D}" destId="{A8496946-1FA2-47AD-8711-0E31792F06EF}" srcOrd="1" destOrd="0" presId="urn:microsoft.com/office/officeart/2005/8/layout/venn2"/>
    <dgm:cxn modelId="{59A96EE9-DE63-4C0A-AB4F-393D895EEB0E}" type="presOf" srcId="{5C24391B-02E8-4B90-9516-58A0F0BFAD23}" destId="{A1DF21DE-787E-4C1F-9E02-37368F524886}" srcOrd="0" destOrd="0" presId="urn:microsoft.com/office/officeart/2005/8/layout/venn2"/>
    <dgm:cxn modelId="{C339F3F2-E0F3-4591-BB89-2376FC651A02}" srcId="{5C24391B-02E8-4B90-9516-58A0F0BFAD23}" destId="{605AF50B-F851-4434-9891-DDA62CA3798D}" srcOrd="2" destOrd="0" parTransId="{92C843FE-9957-46A8-B8DE-F7569881612A}" sibTransId="{D44C899D-0EF9-455F-A17A-6C869DC35D39}"/>
    <dgm:cxn modelId="{91A2B0B1-3532-43E3-9454-AA868A73A3B9}" type="presParOf" srcId="{A1DF21DE-787E-4C1F-9E02-37368F524886}" destId="{DAEF9A17-8F07-4D7E-BF3D-3B181F36A181}" srcOrd="0" destOrd="0" presId="urn:microsoft.com/office/officeart/2005/8/layout/venn2"/>
    <dgm:cxn modelId="{82812C8A-11A6-4B31-A1DA-4D5A5F2CE5EB}" type="presParOf" srcId="{DAEF9A17-8F07-4D7E-BF3D-3B181F36A181}" destId="{1DAD863F-87C1-4C57-B328-F126E2DCC9A5}" srcOrd="0" destOrd="0" presId="urn:microsoft.com/office/officeart/2005/8/layout/venn2"/>
    <dgm:cxn modelId="{8246A4F5-DE2B-4486-BDEC-0364354A109E}" type="presParOf" srcId="{DAEF9A17-8F07-4D7E-BF3D-3B181F36A181}" destId="{574A2F09-2F28-46F0-A21D-09044AD55B8E}" srcOrd="1" destOrd="0" presId="urn:microsoft.com/office/officeart/2005/8/layout/venn2"/>
    <dgm:cxn modelId="{BED67828-1E54-4862-9408-CEB4BB7779E8}" type="presParOf" srcId="{A1DF21DE-787E-4C1F-9E02-37368F524886}" destId="{E6F7CA10-824D-4153-A493-685608B9D5DC}" srcOrd="1" destOrd="0" presId="urn:microsoft.com/office/officeart/2005/8/layout/venn2"/>
    <dgm:cxn modelId="{DA6361C2-419A-472F-9D6D-A6B47B83222D}" type="presParOf" srcId="{E6F7CA10-824D-4153-A493-685608B9D5DC}" destId="{253088AA-C74F-47F9-879B-3984BD72B7A7}" srcOrd="0" destOrd="0" presId="urn:microsoft.com/office/officeart/2005/8/layout/venn2"/>
    <dgm:cxn modelId="{3FA4D8DF-96D1-4E07-B261-9E6620D5EF2D}" type="presParOf" srcId="{E6F7CA10-824D-4153-A493-685608B9D5DC}" destId="{03808E6F-8376-4A17-A32D-D88692C7B437}" srcOrd="1" destOrd="0" presId="urn:microsoft.com/office/officeart/2005/8/layout/venn2"/>
    <dgm:cxn modelId="{F0BBF30F-FDDC-46A1-8D00-3B6513AD269A}" type="presParOf" srcId="{A1DF21DE-787E-4C1F-9E02-37368F524886}" destId="{C6D00F66-E26D-4D4C-B331-E652D213B0A2}" srcOrd="2" destOrd="0" presId="urn:microsoft.com/office/officeart/2005/8/layout/venn2"/>
    <dgm:cxn modelId="{9E9A3C48-137C-4C89-BA13-D81F689FF80A}" type="presParOf" srcId="{C6D00F66-E26D-4D4C-B331-E652D213B0A2}" destId="{D9646A78-52EF-4D18-A8E2-64FF18BDA3D7}" srcOrd="0" destOrd="0" presId="urn:microsoft.com/office/officeart/2005/8/layout/venn2"/>
    <dgm:cxn modelId="{C6D62427-BB69-4576-A217-A46F080D8D66}" type="presParOf" srcId="{C6D00F66-E26D-4D4C-B331-E652D213B0A2}" destId="{A8496946-1FA2-47AD-8711-0E31792F06E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FAC597-7077-4CB9-AE96-88ACA5A44A17}"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l-GR"/>
        </a:p>
      </dgm:t>
    </dgm:pt>
    <dgm:pt modelId="{97A4E4C9-4DE2-42AF-89F0-915684F7EDDF}">
      <dgm:prSet phldrT="[Κείμενο]" custT="1"/>
      <dgm:spPr/>
      <dgm:t>
        <a:bodyPr/>
        <a:lstStyle/>
        <a:p>
          <a:pPr algn="l"/>
          <a:r>
            <a:rPr lang="el-GR" sz="1800" b="1" dirty="0">
              <a:solidFill>
                <a:schemeClr val="tx1"/>
              </a:solidFill>
            </a:rPr>
            <a:t>Μετα-συγγραφικό</a:t>
          </a:r>
        </a:p>
      </dgm:t>
    </dgm:pt>
    <dgm:pt modelId="{C4E994EA-30DB-47F5-87F8-C9364B3CF9FD}" type="parTrans" cxnId="{846A5CE2-2A72-41F9-97CB-C112CFCA698F}">
      <dgm:prSet/>
      <dgm:spPr/>
      <dgm:t>
        <a:bodyPr/>
        <a:lstStyle/>
        <a:p>
          <a:endParaRPr lang="el-GR"/>
        </a:p>
      </dgm:t>
    </dgm:pt>
    <dgm:pt modelId="{D6D6D1D9-C692-4106-ADB6-B07A4194B7ED}" type="sibTrans" cxnId="{846A5CE2-2A72-41F9-97CB-C112CFCA698F}">
      <dgm:prSet/>
      <dgm:spPr/>
      <dgm:t>
        <a:bodyPr/>
        <a:lstStyle/>
        <a:p>
          <a:endParaRPr lang="el-GR"/>
        </a:p>
      </dgm:t>
    </dgm:pt>
    <dgm:pt modelId="{A20FF6E4-1BEC-4BF1-817F-3B23476ACAA4}">
      <dgm:prSet phldrT="[Κείμενο]" custT="1"/>
      <dgm:spPr/>
      <dgm:t>
        <a:bodyPr/>
        <a:lstStyle/>
        <a:p>
          <a:r>
            <a:rPr lang="el-GR" sz="1800" b="1" dirty="0">
              <a:solidFill>
                <a:schemeClr val="tx1"/>
              </a:solidFill>
            </a:rPr>
            <a:t>συγγραφικό</a:t>
          </a:r>
        </a:p>
      </dgm:t>
    </dgm:pt>
    <dgm:pt modelId="{A03A4476-2138-422F-95E2-CBFD91C6A2BD}" type="parTrans" cxnId="{EFCDB47B-79CD-4B5F-8662-6ED9F82AD324}">
      <dgm:prSet/>
      <dgm:spPr/>
      <dgm:t>
        <a:bodyPr/>
        <a:lstStyle/>
        <a:p>
          <a:endParaRPr lang="el-GR"/>
        </a:p>
      </dgm:t>
    </dgm:pt>
    <dgm:pt modelId="{0CB464D8-E6DA-433D-8C45-A410D653D7C9}" type="sibTrans" cxnId="{EFCDB47B-79CD-4B5F-8662-6ED9F82AD324}">
      <dgm:prSet/>
      <dgm:spPr/>
      <dgm:t>
        <a:bodyPr/>
        <a:lstStyle/>
        <a:p>
          <a:endParaRPr lang="el-GR"/>
        </a:p>
      </dgm:t>
    </dgm:pt>
    <dgm:pt modelId="{027A6E10-3A80-4CCD-B7EE-C48237D56830}">
      <dgm:prSet phldrT="[Κείμενο]"/>
      <dgm:spPr/>
      <dgm:t>
        <a:bodyPr/>
        <a:lstStyle/>
        <a:p>
          <a:r>
            <a:rPr lang="el-GR" b="1" dirty="0" err="1">
              <a:solidFill>
                <a:schemeClr val="tx1"/>
              </a:solidFill>
            </a:rPr>
            <a:t>προσυγγραφικό</a:t>
          </a:r>
          <a:endParaRPr lang="el-GR" b="1" dirty="0">
            <a:solidFill>
              <a:schemeClr val="tx1"/>
            </a:solidFill>
          </a:endParaRPr>
        </a:p>
      </dgm:t>
    </dgm:pt>
    <dgm:pt modelId="{82C457C8-F41E-49D3-A0E9-F70C3426D837}" type="parTrans" cxnId="{EC37FFE2-DE22-4DE1-B3D2-F3233D41C938}">
      <dgm:prSet/>
      <dgm:spPr/>
      <dgm:t>
        <a:bodyPr/>
        <a:lstStyle/>
        <a:p>
          <a:endParaRPr lang="el-GR"/>
        </a:p>
      </dgm:t>
    </dgm:pt>
    <dgm:pt modelId="{EF9ED67B-BBAD-4BF1-8A56-ECDA0A8A3D84}" type="sibTrans" cxnId="{EC37FFE2-DE22-4DE1-B3D2-F3233D41C938}">
      <dgm:prSet/>
      <dgm:spPr/>
      <dgm:t>
        <a:bodyPr/>
        <a:lstStyle/>
        <a:p>
          <a:endParaRPr lang="el-GR"/>
        </a:p>
      </dgm:t>
    </dgm:pt>
    <dgm:pt modelId="{F5D4F7DF-E6B4-4FA7-AA5C-2CD0BE5AA411}" type="pres">
      <dgm:prSet presAssocID="{51FAC597-7077-4CB9-AE96-88ACA5A44A17}" presName="Name0" presStyleCnt="0">
        <dgm:presLayoutVars>
          <dgm:chMax val="7"/>
          <dgm:resizeHandles val="exact"/>
        </dgm:presLayoutVars>
      </dgm:prSet>
      <dgm:spPr/>
    </dgm:pt>
    <dgm:pt modelId="{A7E1205A-4FE9-4BBC-AAB4-F486CD21481C}" type="pres">
      <dgm:prSet presAssocID="{51FAC597-7077-4CB9-AE96-88ACA5A44A17}" presName="comp1" presStyleCnt="0"/>
      <dgm:spPr/>
    </dgm:pt>
    <dgm:pt modelId="{1F399827-B2DF-45BF-B856-E12786E0E30D}" type="pres">
      <dgm:prSet presAssocID="{51FAC597-7077-4CB9-AE96-88ACA5A44A17}" presName="circle1" presStyleLbl="node1" presStyleIdx="0" presStyleCnt="3"/>
      <dgm:spPr/>
    </dgm:pt>
    <dgm:pt modelId="{8B9E5C63-452F-450E-9D46-F1FA8CA63779}" type="pres">
      <dgm:prSet presAssocID="{51FAC597-7077-4CB9-AE96-88ACA5A44A17}" presName="c1text" presStyleLbl="node1" presStyleIdx="0" presStyleCnt="3">
        <dgm:presLayoutVars>
          <dgm:bulletEnabled val="1"/>
        </dgm:presLayoutVars>
      </dgm:prSet>
      <dgm:spPr/>
    </dgm:pt>
    <dgm:pt modelId="{407742B8-1012-4446-8889-3D3CDDE9FD45}" type="pres">
      <dgm:prSet presAssocID="{51FAC597-7077-4CB9-AE96-88ACA5A44A17}" presName="comp2" presStyleCnt="0"/>
      <dgm:spPr/>
    </dgm:pt>
    <dgm:pt modelId="{07844AB9-F027-4282-8C62-83E39ECA9C9D}" type="pres">
      <dgm:prSet presAssocID="{51FAC597-7077-4CB9-AE96-88ACA5A44A17}" presName="circle2" presStyleLbl="node1" presStyleIdx="1" presStyleCnt="3"/>
      <dgm:spPr/>
    </dgm:pt>
    <dgm:pt modelId="{B4F1239D-7B05-4419-8689-B1C28549EE56}" type="pres">
      <dgm:prSet presAssocID="{51FAC597-7077-4CB9-AE96-88ACA5A44A17}" presName="c2text" presStyleLbl="node1" presStyleIdx="1" presStyleCnt="3">
        <dgm:presLayoutVars>
          <dgm:bulletEnabled val="1"/>
        </dgm:presLayoutVars>
      </dgm:prSet>
      <dgm:spPr/>
    </dgm:pt>
    <dgm:pt modelId="{4A272EAC-4EFE-4C22-92AC-9CCC39719DEF}" type="pres">
      <dgm:prSet presAssocID="{51FAC597-7077-4CB9-AE96-88ACA5A44A17}" presName="comp3" presStyleCnt="0"/>
      <dgm:spPr/>
    </dgm:pt>
    <dgm:pt modelId="{37EA452B-23BC-41E1-BBFB-39C862240773}" type="pres">
      <dgm:prSet presAssocID="{51FAC597-7077-4CB9-AE96-88ACA5A44A17}" presName="circle3" presStyleLbl="node1" presStyleIdx="2" presStyleCnt="3"/>
      <dgm:spPr/>
    </dgm:pt>
    <dgm:pt modelId="{B4A0980A-956A-4CCE-95C6-CCB2045DA38F}" type="pres">
      <dgm:prSet presAssocID="{51FAC597-7077-4CB9-AE96-88ACA5A44A17}" presName="c3text" presStyleLbl="node1" presStyleIdx="2" presStyleCnt="3">
        <dgm:presLayoutVars>
          <dgm:bulletEnabled val="1"/>
        </dgm:presLayoutVars>
      </dgm:prSet>
      <dgm:spPr/>
    </dgm:pt>
  </dgm:ptLst>
  <dgm:cxnLst>
    <dgm:cxn modelId="{265BF228-6DB6-4DDB-ABC9-1B45B3E58BA9}" type="presOf" srcId="{A20FF6E4-1BEC-4BF1-817F-3B23476ACAA4}" destId="{07844AB9-F027-4282-8C62-83E39ECA9C9D}" srcOrd="0" destOrd="0" presId="urn:microsoft.com/office/officeart/2005/8/layout/venn2"/>
    <dgm:cxn modelId="{E538582A-2F85-45AF-8048-9DE8B769CFF0}" type="presOf" srcId="{97A4E4C9-4DE2-42AF-89F0-915684F7EDDF}" destId="{8B9E5C63-452F-450E-9D46-F1FA8CA63779}" srcOrd="1" destOrd="0" presId="urn:microsoft.com/office/officeart/2005/8/layout/venn2"/>
    <dgm:cxn modelId="{38107475-DEDF-45D5-B029-534527ABDB73}" type="presOf" srcId="{A20FF6E4-1BEC-4BF1-817F-3B23476ACAA4}" destId="{B4F1239D-7B05-4419-8689-B1C28549EE56}" srcOrd="1" destOrd="0" presId="urn:microsoft.com/office/officeart/2005/8/layout/venn2"/>
    <dgm:cxn modelId="{EFCDB47B-79CD-4B5F-8662-6ED9F82AD324}" srcId="{51FAC597-7077-4CB9-AE96-88ACA5A44A17}" destId="{A20FF6E4-1BEC-4BF1-817F-3B23476ACAA4}" srcOrd="1" destOrd="0" parTransId="{A03A4476-2138-422F-95E2-CBFD91C6A2BD}" sibTransId="{0CB464D8-E6DA-433D-8C45-A410D653D7C9}"/>
    <dgm:cxn modelId="{71A52F88-0DF4-4780-AC13-5280809499D0}" type="presOf" srcId="{97A4E4C9-4DE2-42AF-89F0-915684F7EDDF}" destId="{1F399827-B2DF-45BF-B856-E12786E0E30D}" srcOrd="0" destOrd="0" presId="urn:microsoft.com/office/officeart/2005/8/layout/venn2"/>
    <dgm:cxn modelId="{ABD9E497-E752-4B08-A033-6CB8C7634981}" type="presOf" srcId="{027A6E10-3A80-4CCD-B7EE-C48237D56830}" destId="{B4A0980A-956A-4CCE-95C6-CCB2045DA38F}" srcOrd="1" destOrd="0" presId="urn:microsoft.com/office/officeart/2005/8/layout/venn2"/>
    <dgm:cxn modelId="{7C1F58A9-B8A6-44C6-BF91-8F4B4F680F5D}" type="presOf" srcId="{51FAC597-7077-4CB9-AE96-88ACA5A44A17}" destId="{F5D4F7DF-E6B4-4FA7-AA5C-2CD0BE5AA411}" srcOrd="0" destOrd="0" presId="urn:microsoft.com/office/officeart/2005/8/layout/venn2"/>
    <dgm:cxn modelId="{277A2ECE-AE39-414E-B5FF-F8E9973EDA47}" type="presOf" srcId="{027A6E10-3A80-4CCD-B7EE-C48237D56830}" destId="{37EA452B-23BC-41E1-BBFB-39C862240773}" srcOrd="0" destOrd="0" presId="urn:microsoft.com/office/officeart/2005/8/layout/venn2"/>
    <dgm:cxn modelId="{846A5CE2-2A72-41F9-97CB-C112CFCA698F}" srcId="{51FAC597-7077-4CB9-AE96-88ACA5A44A17}" destId="{97A4E4C9-4DE2-42AF-89F0-915684F7EDDF}" srcOrd="0" destOrd="0" parTransId="{C4E994EA-30DB-47F5-87F8-C9364B3CF9FD}" sibTransId="{D6D6D1D9-C692-4106-ADB6-B07A4194B7ED}"/>
    <dgm:cxn modelId="{EC37FFE2-DE22-4DE1-B3D2-F3233D41C938}" srcId="{51FAC597-7077-4CB9-AE96-88ACA5A44A17}" destId="{027A6E10-3A80-4CCD-B7EE-C48237D56830}" srcOrd="2" destOrd="0" parTransId="{82C457C8-F41E-49D3-A0E9-F70C3426D837}" sibTransId="{EF9ED67B-BBAD-4BF1-8A56-ECDA0A8A3D84}"/>
    <dgm:cxn modelId="{B15C0B53-B34E-4884-A5C5-1A759755D01F}" type="presParOf" srcId="{F5D4F7DF-E6B4-4FA7-AA5C-2CD0BE5AA411}" destId="{A7E1205A-4FE9-4BBC-AAB4-F486CD21481C}" srcOrd="0" destOrd="0" presId="urn:microsoft.com/office/officeart/2005/8/layout/venn2"/>
    <dgm:cxn modelId="{D44F6A78-FE2B-4039-AF90-8D91D2D44493}" type="presParOf" srcId="{A7E1205A-4FE9-4BBC-AAB4-F486CD21481C}" destId="{1F399827-B2DF-45BF-B856-E12786E0E30D}" srcOrd="0" destOrd="0" presId="urn:microsoft.com/office/officeart/2005/8/layout/venn2"/>
    <dgm:cxn modelId="{9E532AFC-6B3E-4DBD-9685-F2CA3588CFBB}" type="presParOf" srcId="{A7E1205A-4FE9-4BBC-AAB4-F486CD21481C}" destId="{8B9E5C63-452F-450E-9D46-F1FA8CA63779}" srcOrd="1" destOrd="0" presId="urn:microsoft.com/office/officeart/2005/8/layout/venn2"/>
    <dgm:cxn modelId="{9BAF01DE-93D7-4DBA-9EB5-FF0B33E40576}" type="presParOf" srcId="{F5D4F7DF-E6B4-4FA7-AA5C-2CD0BE5AA411}" destId="{407742B8-1012-4446-8889-3D3CDDE9FD45}" srcOrd="1" destOrd="0" presId="urn:microsoft.com/office/officeart/2005/8/layout/venn2"/>
    <dgm:cxn modelId="{65014D22-734E-4707-B6D6-AA62C2D51BC3}" type="presParOf" srcId="{407742B8-1012-4446-8889-3D3CDDE9FD45}" destId="{07844AB9-F027-4282-8C62-83E39ECA9C9D}" srcOrd="0" destOrd="0" presId="urn:microsoft.com/office/officeart/2005/8/layout/venn2"/>
    <dgm:cxn modelId="{FB77BD11-7FCF-4A89-89F7-D89792F15075}" type="presParOf" srcId="{407742B8-1012-4446-8889-3D3CDDE9FD45}" destId="{B4F1239D-7B05-4419-8689-B1C28549EE56}" srcOrd="1" destOrd="0" presId="urn:microsoft.com/office/officeart/2005/8/layout/venn2"/>
    <dgm:cxn modelId="{C8D21E98-94B8-449C-9F42-9C0E725920A6}" type="presParOf" srcId="{F5D4F7DF-E6B4-4FA7-AA5C-2CD0BE5AA411}" destId="{4A272EAC-4EFE-4C22-92AC-9CCC39719DEF}" srcOrd="2" destOrd="0" presId="urn:microsoft.com/office/officeart/2005/8/layout/venn2"/>
    <dgm:cxn modelId="{BE396628-E51A-499A-A20F-0D34CE51563A}" type="presParOf" srcId="{4A272EAC-4EFE-4C22-92AC-9CCC39719DEF}" destId="{37EA452B-23BC-41E1-BBFB-39C862240773}" srcOrd="0" destOrd="0" presId="urn:microsoft.com/office/officeart/2005/8/layout/venn2"/>
    <dgm:cxn modelId="{65CAF8E5-6353-4437-AE32-A2ECF37D71EA}" type="presParOf" srcId="{4A272EAC-4EFE-4C22-92AC-9CCC39719DEF}" destId="{B4A0980A-956A-4CCE-95C6-CCB2045DA38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8344F-A442-4DA3-8CD0-7F161C1BCFDB}">
      <dsp:nvSpPr>
        <dsp:cNvPr id="0" name=""/>
        <dsp:cNvSpPr/>
      </dsp:nvSpPr>
      <dsp:spPr>
        <a:xfrm>
          <a:off x="3331704" y="-152431"/>
          <a:ext cx="1663243" cy="101792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κοινωνικο-πολιτισμικό συγκείμενο  </a:t>
          </a:r>
        </a:p>
        <a:p>
          <a:pPr marL="0" lvl="0" indent="0" algn="ctr" defTabSz="533400">
            <a:lnSpc>
              <a:spcPct val="90000"/>
            </a:lnSpc>
            <a:spcBef>
              <a:spcPct val="0"/>
            </a:spcBef>
            <a:spcAft>
              <a:spcPct val="35000"/>
            </a:spcAft>
            <a:buNone/>
          </a:pPr>
          <a:r>
            <a:rPr lang="el-GR" sz="1200" b="1" kern="1200" dirty="0">
              <a:solidFill>
                <a:schemeClr val="tx1"/>
              </a:solidFill>
            </a:rPr>
            <a:t>περίσταση επικοινωνίας</a:t>
          </a:r>
        </a:p>
      </dsp:txBody>
      <dsp:txXfrm>
        <a:off x="3381395" y="-102740"/>
        <a:ext cx="1563861" cy="918540"/>
      </dsp:txXfrm>
    </dsp:sp>
    <dsp:sp modelId="{AC1A99E6-151C-463A-B67B-FD61E899714F}">
      <dsp:nvSpPr>
        <dsp:cNvPr id="0" name=""/>
        <dsp:cNvSpPr/>
      </dsp:nvSpPr>
      <dsp:spPr>
        <a:xfrm>
          <a:off x="2357246" y="458529"/>
          <a:ext cx="4140844" cy="4140844"/>
        </a:xfrm>
        <a:custGeom>
          <a:avLst/>
          <a:gdLst/>
          <a:ahLst/>
          <a:cxnLst/>
          <a:rect l="0" t="0" r="0" b="0"/>
          <a:pathLst>
            <a:path>
              <a:moveTo>
                <a:pt x="2642954" y="80734"/>
              </a:moveTo>
              <a:arcTo wR="2070422" hR="2070422" stAng="17163190" swAng="891681"/>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190C8E-024B-4F49-A3D4-B0E0D5D93CC6}">
      <dsp:nvSpPr>
        <dsp:cNvPr id="0" name=""/>
        <dsp:cNvSpPr/>
      </dsp:nvSpPr>
      <dsp:spPr>
        <a:xfrm>
          <a:off x="5108885" y="755477"/>
          <a:ext cx="1663243" cy="1017922"/>
        </a:xfrm>
        <a:prstGeom prst="roundRect">
          <a:avLst/>
        </a:prstGeom>
        <a:solidFill>
          <a:schemeClr val="accent5">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b="1" kern="1200" dirty="0">
            <a:solidFill>
              <a:schemeClr val="tx1"/>
            </a:solidFill>
          </a:endParaRPr>
        </a:p>
        <a:p>
          <a:pPr marL="0" lvl="0" indent="0" algn="ctr" defTabSz="533400">
            <a:lnSpc>
              <a:spcPct val="90000"/>
            </a:lnSpc>
            <a:spcBef>
              <a:spcPct val="0"/>
            </a:spcBef>
            <a:spcAft>
              <a:spcPct val="35000"/>
            </a:spcAft>
            <a:buNone/>
          </a:pPr>
          <a:r>
            <a:rPr lang="el-GR" sz="1600" b="1" kern="1200" dirty="0">
              <a:solidFill>
                <a:schemeClr val="tx1"/>
              </a:solidFill>
            </a:rPr>
            <a:t>μάθηση:</a:t>
          </a:r>
        </a:p>
        <a:p>
          <a:pPr marL="0" lvl="0" indent="0" algn="ctr" defTabSz="533400">
            <a:lnSpc>
              <a:spcPct val="90000"/>
            </a:lnSpc>
            <a:spcBef>
              <a:spcPct val="0"/>
            </a:spcBef>
            <a:spcAft>
              <a:spcPct val="35000"/>
            </a:spcAft>
            <a:buNone/>
          </a:pPr>
          <a:r>
            <a:rPr lang="el-GR" sz="1600" b="1" kern="1200" dirty="0">
              <a:solidFill>
                <a:schemeClr val="tx1"/>
              </a:solidFill>
            </a:rPr>
            <a:t>κοινωνική </a:t>
          </a:r>
        </a:p>
        <a:p>
          <a:pPr marL="0" lvl="0" indent="0" algn="ctr" defTabSz="533400">
            <a:lnSpc>
              <a:spcPct val="90000"/>
            </a:lnSpc>
            <a:spcBef>
              <a:spcPct val="0"/>
            </a:spcBef>
            <a:spcAft>
              <a:spcPct val="35000"/>
            </a:spcAft>
            <a:buNone/>
          </a:pPr>
          <a:r>
            <a:rPr lang="el-GR" sz="1600" b="1" kern="1200" dirty="0">
              <a:solidFill>
                <a:schemeClr val="tx1"/>
              </a:solidFill>
            </a:rPr>
            <a:t>συνεργατική</a:t>
          </a:r>
        </a:p>
        <a:p>
          <a:pPr marL="0" lvl="0" indent="0" algn="ctr" defTabSz="533400">
            <a:lnSpc>
              <a:spcPct val="90000"/>
            </a:lnSpc>
            <a:spcBef>
              <a:spcPct val="0"/>
            </a:spcBef>
            <a:spcAft>
              <a:spcPct val="35000"/>
            </a:spcAft>
            <a:buNone/>
          </a:pPr>
          <a:endParaRPr lang="el-GR" sz="800" kern="1200" dirty="0"/>
        </a:p>
      </dsp:txBody>
      <dsp:txXfrm>
        <a:off x="5158576" y="805168"/>
        <a:ext cx="1563861" cy="918540"/>
      </dsp:txXfrm>
    </dsp:sp>
    <dsp:sp modelId="{193B74AC-9CFA-4C8D-879B-87F05D4EAE5A}">
      <dsp:nvSpPr>
        <dsp:cNvPr id="0" name=""/>
        <dsp:cNvSpPr/>
      </dsp:nvSpPr>
      <dsp:spPr>
        <a:xfrm>
          <a:off x="3042922" y="1483870"/>
          <a:ext cx="4140844" cy="4140844"/>
        </a:xfrm>
        <a:custGeom>
          <a:avLst/>
          <a:gdLst/>
          <a:ahLst/>
          <a:cxnLst/>
          <a:rect l="0" t="0" r="0" b="0"/>
          <a:pathLst>
            <a:path>
              <a:moveTo>
                <a:pt x="3128146" y="290571"/>
              </a:moveTo>
              <a:arcTo wR="2070422" hR="2070422" stAng="18043323" swAng="332546"/>
            </a:path>
          </a:pathLst>
        </a:custGeom>
        <a:noFill/>
        <a:ln w="9525" cap="flat" cmpd="sng" algn="ctr">
          <a:solidFill>
            <a:schemeClr val="accent5">
              <a:hueOff val="-1419125"/>
              <a:satOff val="5687"/>
              <a:lumOff val="1233"/>
              <a:alphaOff val="0"/>
            </a:schemeClr>
          </a:solidFill>
          <a:prstDash val="solid"/>
        </a:ln>
        <a:effectLst/>
      </dsp:spPr>
      <dsp:style>
        <a:lnRef idx="1">
          <a:scrgbClr r="0" g="0" b="0"/>
        </a:lnRef>
        <a:fillRef idx="0">
          <a:scrgbClr r="0" g="0" b="0"/>
        </a:fillRef>
        <a:effectRef idx="0">
          <a:scrgbClr r="0" g="0" b="0"/>
        </a:effectRef>
        <a:fontRef idx="minor"/>
      </dsp:style>
    </dsp:sp>
    <dsp:sp modelId="{86912D80-7CEB-4F6B-9654-36D8CFE0D69F}">
      <dsp:nvSpPr>
        <dsp:cNvPr id="0" name=""/>
        <dsp:cNvSpPr/>
      </dsp:nvSpPr>
      <dsp:spPr>
        <a:xfrm>
          <a:off x="5561157" y="1886130"/>
          <a:ext cx="1663243" cy="1017922"/>
        </a:xfrm>
        <a:prstGeom prst="roundRect">
          <a:avLst/>
        </a:prstGeom>
        <a:solidFill>
          <a:schemeClr val="accent5">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διαφοροποιημένη διδασκαλία</a:t>
          </a:r>
        </a:p>
      </dsp:txBody>
      <dsp:txXfrm>
        <a:off x="5610848" y="1935821"/>
        <a:ext cx="1563861" cy="918540"/>
      </dsp:txXfrm>
    </dsp:sp>
    <dsp:sp modelId="{1DE9B02B-A55D-4357-8C01-FB8CD161AB21}">
      <dsp:nvSpPr>
        <dsp:cNvPr id="0" name=""/>
        <dsp:cNvSpPr/>
      </dsp:nvSpPr>
      <dsp:spPr>
        <a:xfrm>
          <a:off x="2720356" y="-552965"/>
          <a:ext cx="4140844" cy="4140844"/>
        </a:xfrm>
        <a:custGeom>
          <a:avLst/>
          <a:gdLst/>
          <a:ahLst/>
          <a:cxnLst/>
          <a:rect l="0" t="0" r="0" b="0"/>
          <a:pathLst>
            <a:path>
              <a:moveTo>
                <a:pt x="3606144" y="3459019"/>
              </a:moveTo>
              <a:arcTo wR="2070422" hR="2070422" stAng="2527190" swAng="439180"/>
            </a:path>
          </a:pathLst>
        </a:custGeom>
        <a:noFill/>
        <a:ln w="9525" cap="flat" cmpd="sng" algn="ctr">
          <a:solidFill>
            <a:schemeClr val="accent5">
              <a:hueOff val="-2838251"/>
              <a:satOff val="11375"/>
              <a:lumOff val="2465"/>
              <a:alphaOff val="0"/>
            </a:schemeClr>
          </a:solidFill>
          <a:prstDash val="solid"/>
        </a:ln>
        <a:effectLst/>
      </dsp:spPr>
      <dsp:style>
        <a:lnRef idx="1">
          <a:scrgbClr r="0" g="0" b="0"/>
        </a:lnRef>
        <a:fillRef idx="0">
          <a:scrgbClr r="0" g="0" b="0"/>
        </a:fillRef>
        <a:effectRef idx="0">
          <a:scrgbClr r="0" g="0" b="0"/>
        </a:effectRef>
        <a:fontRef idx="minor"/>
      </dsp:style>
    </dsp:sp>
    <dsp:sp modelId="{9121B5D4-F035-47A7-8001-3BACF553C879}">
      <dsp:nvSpPr>
        <dsp:cNvPr id="0" name=""/>
        <dsp:cNvSpPr/>
      </dsp:nvSpPr>
      <dsp:spPr>
        <a:xfrm>
          <a:off x="5033504" y="3092149"/>
          <a:ext cx="1663243" cy="1017922"/>
        </a:xfrm>
        <a:prstGeom prst="roundRect">
          <a:avLst/>
        </a:prstGeom>
        <a:solidFill>
          <a:schemeClr val="accent5">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400" b="1" kern="1200" dirty="0">
              <a:solidFill>
                <a:schemeClr val="tx1"/>
              </a:solidFill>
            </a:rPr>
            <a:t>πολυτροπικότητα</a:t>
          </a:r>
        </a:p>
        <a:p>
          <a:pPr marL="0" lvl="0" algn="ctr" defTabSz="444500">
            <a:lnSpc>
              <a:spcPct val="90000"/>
            </a:lnSpc>
            <a:spcBef>
              <a:spcPct val="0"/>
            </a:spcBef>
            <a:spcAft>
              <a:spcPct val="35000"/>
            </a:spcAft>
            <a:buNone/>
          </a:pPr>
          <a:endParaRPr lang="el-GR" sz="1000" b="1" kern="1200" dirty="0">
            <a:solidFill>
              <a:schemeClr val="tx1"/>
            </a:solidFill>
          </a:endParaRPr>
        </a:p>
      </dsp:txBody>
      <dsp:txXfrm>
        <a:off x="5083195" y="3141840"/>
        <a:ext cx="1563861" cy="918540"/>
      </dsp:txXfrm>
    </dsp:sp>
    <dsp:sp modelId="{BD0869AF-222B-4533-9D66-3866F45913E7}">
      <dsp:nvSpPr>
        <dsp:cNvPr id="0" name=""/>
        <dsp:cNvSpPr/>
      </dsp:nvSpPr>
      <dsp:spPr>
        <a:xfrm>
          <a:off x="2254858" y="235831"/>
          <a:ext cx="4140844" cy="4140844"/>
        </a:xfrm>
        <a:custGeom>
          <a:avLst/>
          <a:gdLst/>
          <a:ahLst/>
          <a:cxnLst/>
          <a:rect l="0" t="0" r="0" b="0"/>
          <a:pathLst>
            <a:path>
              <a:moveTo>
                <a:pt x="3083422" y="3876101"/>
              </a:moveTo>
              <a:arcTo wR="2070422" hR="2070422" stAng="3642434" swAng="618981"/>
            </a:path>
          </a:pathLst>
        </a:custGeom>
        <a:noFill/>
        <a:ln w="9525" cap="flat" cmpd="sng" algn="ctr">
          <a:solidFill>
            <a:schemeClr val="accent5">
              <a:hueOff val="-4257376"/>
              <a:satOff val="17062"/>
              <a:lumOff val="3698"/>
              <a:alphaOff val="0"/>
            </a:schemeClr>
          </a:solidFill>
          <a:prstDash val="solid"/>
        </a:ln>
        <a:effectLst/>
      </dsp:spPr>
      <dsp:style>
        <a:lnRef idx="1">
          <a:scrgbClr r="0" g="0" b="0"/>
        </a:lnRef>
        <a:fillRef idx="0">
          <a:scrgbClr r="0" g="0" b="0"/>
        </a:fillRef>
        <a:effectRef idx="0">
          <a:scrgbClr r="0" g="0" b="0"/>
        </a:effectRef>
        <a:fontRef idx="minor"/>
      </dsp:style>
    </dsp:sp>
    <dsp:sp modelId="{DEC3BDFA-0901-48EF-9AB8-671770E9718D}">
      <dsp:nvSpPr>
        <dsp:cNvPr id="0" name=""/>
        <dsp:cNvSpPr/>
      </dsp:nvSpPr>
      <dsp:spPr>
        <a:xfrm>
          <a:off x="3331701" y="3932277"/>
          <a:ext cx="1663243" cy="1017922"/>
        </a:xfrm>
        <a:prstGeom prst="roundRect">
          <a:avLst/>
        </a:prstGeom>
        <a:solidFill>
          <a:schemeClr val="accent5">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δημιουργικότητα  φαντασία</a:t>
          </a:r>
        </a:p>
      </dsp:txBody>
      <dsp:txXfrm>
        <a:off x="3381392" y="3981968"/>
        <a:ext cx="1563861" cy="918540"/>
      </dsp:txXfrm>
    </dsp:sp>
    <dsp:sp modelId="{4710A633-AB9A-4D7F-ACC1-2858BF84D6AB}">
      <dsp:nvSpPr>
        <dsp:cNvPr id="0" name=""/>
        <dsp:cNvSpPr/>
      </dsp:nvSpPr>
      <dsp:spPr>
        <a:xfrm>
          <a:off x="1748892" y="185765"/>
          <a:ext cx="4140844" cy="4140844"/>
        </a:xfrm>
        <a:custGeom>
          <a:avLst/>
          <a:gdLst/>
          <a:ahLst/>
          <a:cxnLst/>
          <a:rect l="0" t="0" r="0" b="0"/>
          <a:pathLst>
            <a:path>
              <a:moveTo>
                <a:pt x="1578319" y="4081511"/>
              </a:moveTo>
              <a:arcTo wR="2070422" hR="2070422" stAng="6224987" swAng="753601"/>
            </a:path>
          </a:pathLst>
        </a:custGeom>
        <a:noFill/>
        <a:ln w="9525" cap="flat" cmpd="sng" algn="ctr">
          <a:solidFill>
            <a:schemeClr val="accent5">
              <a:hueOff val="-5676501"/>
              <a:satOff val="22749"/>
              <a:lumOff val="4930"/>
              <a:alphaOff val="0"/>
            </a:schemeClr>
          </a:solidFill>
          <a:prstDash val="solid"/>
        </a:ln>
        <a:effectLst/>
      </dsp:spPr>
      <dsp:style>
        <a:lnRef idx="1">
          <a:scrgbClr r="0" g="0" b="0"/>
        </a:lnRef>
        <a:fillRef idx="0">
          <a:scrgbClr r="0" g="0" b="0"/>
        </a:fillRef>
        <a:effectRef idx="0">
          <a:scrgbClr r="0" g="0" b="0"/>
        </a:effectRef>
        <a:fontRef idx="minor"/>
      </dsp:style>
    </dsp:sp>
    <dsp:sp modelId="{395BFC78-FBBE-416C-A129-1047C3CDDC78}">
      <dsp:nvSpPr>
        <dsp:cNvPr id="0" name=""/>
        <dsp:cNvSpPr/>
      </dsp:nvSpPr>
      <dsp:spPr>
        <a:xfrm>
          <a:off x="1566178" y="3092161"/>
          <a:ext cx="1663243" cy="1017922"/>
        </a:xfrm>
        <a:prstGeom prst="roundRect">
          <a:avLst/>
        </a:prstGeom>
        <a:solidFill>
          <a:schemeClr val="accent5">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rPr>
            <a:t>Ψηφιακή</a:t>
          </a:r>
        </a:p>
        <a:p>
          <a:pPr marL="0" lvl="0" indent="0" algn="ctr" defTabSz="711200">
            <a:lnSpc>
              <a:spcPct val="90000"/>
            </a:lnSpc>
            <a:spcBef>
              <a:spcPct val="0"/>
            </a:spcBef>
            <a:spcAft>
              <a:spcPct val="35000"/>
            </a:spcAft>
            <a:buNone/>
          </a:pPr>
          <a:r>
            <a:rPr lang="el-GR" sz="1600" b="1" kern="1200" dirty="0">
              <a:solidFill>
                <a:schemeClr val="tx1"/>
              </a:solidFill>
            </a:rPr>
            <a:t>παιδαγωγική</a:t>
          </a:r>
          <a:endParaRPr lang="el-GR" sz="1600" kern="1200" dirty="0"/>
        </a:p>
      </dsp:txBody>
      <dsp:txXfrm>
        <a:off x="1615869" y="3141852"/>
        <a:ext cx="1563861" cy="918540"/>
      </dsp:txXfrm>
    </dsp:sp>
    <dsp:sp modelId="{79470FB8-F020-4242-9AEC-7B8D37A377D4}">
      <dsp:nvSpPr>
        <dsp:cNvPr id="0" name=""/>
        <dsp:cNvSpPr/>
      </dsp:nvSpPr>
      <dsp:spPr>
        <a:xfrm>
          <a:off x="1127244" y="-755447"/>
          <a:ext cx="4140844" cy="4140844"/>
        </a:xfrm>
        <a:custGeom>
          <a:avLst/>
          <a:gdLst/>
          <a:ahLst/>
          <a:cxnLst/>
          <a:rect l="0" t="0" r="0" b="0"/>
          <a:pathLst>
            <a:path>
              <a:moveTo>
                <a:pt x="1005441" y="3845939"/>
              </a:moveTo>
              <a:arcTo wR="2070422" hR="2070422" stAng="7257356" swAng="529378"/>
            </a:path>
          </a:pathLst>
        </a:custGeom>
        <a:noFill/>
        <a:ln w="9525" cap="flat" cmpd="sng" algn="ctr">
          <a:solidFill>
            <a:schemeClr val="accent5">
              <a:hueOff val="-7095626"/>
              <a:satOff val="28436"/>
              <a:lumOff val="6163"/>
              <a:alphaOff val="0"/>
            </a:schemeClr>
          </a:solidFill>
          <a:prstDash val="solid"/>
        </a:ln>
        <a:effectLst/>
      </dsp:spPr>
      <dsp:style>
        <a:lnRef idx="1">
          <a:scrgbClr r="0" g="0" b="0"/>
        </a:lnRef>
        <a:fillRef idx="0">
          <a:scrgbClr r="0" g="0" b="0"/>
        </a:fillRef>
        <a:effectRef idx="0">
          <a:scrgbClr r="0" g="0" b="0"/>
        </a:effectRef>
        <a:fontRef idx="minor"/>
      </dsp:style>
    </dsp:sp>
    <dsp:sp modelId="{34E7AC14-681D-422C-9B07-98A6271692BB}">
      <dsp:nvSpPr>
        <dsp:cNvPr id="0" name=""/>
        <dsp:cNvSpPr/>
      </dsp:nvSpPr>
      <dsp:spPr>
        <a:xfrm>
          <a:off x="977686" y="1886130"/>
          <a:ext cx="1663243" cy="1017922"/>
        </a:xfrm>
        <a:prstGeom prst="roundRect">
          <a:avLst/>
        </a:prstGeom>
        <a:solidFill>
          <a:schemeClr val="accent5">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rPr>
            <a:t>εφαρμοσμένο θέατρο</a:t>
          </a:r>
        </a:p>
      </dsp:txBody>
      <dsp:txXfrm>
        <a:off x="1027377" y="1935821"/>
        <a:ext cx="1563861" cy="918540"/>
      </dsp:txXfrm>
    </dsp:sp>
    <dsp:sp modelId="{75AEF2A8-01FF-45C3-B76C-7B71227EBD4C}">
      <dsp:nvSpPr>
        <dsp:cNvPr id="0" name=""/>
        <dsp:cNvSpPr/>
      </dsp:nvSpPr>
      <dsp:spPr>
        <a:xfrm>
          <a:off x="933768" y="1541041"/>
          <a:ext cx="4140844" cy="4140844"/>
        </a:xfrm>
        <a:custGeom>
          <a:avLst/>
          <a:gdLst/>
          <a:ahLst/>
          <a:cxnLst/>
          <a:rect l="0" t="0" r="0" b="0"/>
          <a:pathLst>
            <a:path>
              <a:moveTo>
                <a:pt x="929266" y="342877"/>
              </a:moveTo>
              <a:arcTo wR="2070422" hR="2070422" stAng="14193158" swAng="652899"/>
            </a:path>
          </a:pathLst>
        </a:custGeom>
        <a:noFill/>
        <a:ln w="9525" cap="flat" cmpd="sng" algn="ctr">
          <a:solidFill>
            <a:schemeClr val="accent5">
              <a:hueOff val="-8514751"/>
              <a:satOff val="34124"/>
              <a:lumOff val="7395"/>
              <a:alphaOff val="0"/>
            </a:schemeClr>
          </a:solidFill>
          <a:prstDash val="solid"/>
        </a:ln>
        <a:effectLst/>
      </dsp:spPr>
      <dsp:style>
        <a:lnRef idx="1">
          <a:scrgbClr r="0" g="0" b="0"/>
        </a:lnRef>
        <a:fillRef idx="0">
          <a:scrgbClr r="0" g="0" b="0"/>
        </a:fillRef>
        <a:effectRef idx="0">
          <a:scrgbClr r="0" g="0" b="0"/>
        </a:effectRef>
        <a:fontRef idx="minor"/>
      </dsp:style>
    </dsp:sp>
    <dsp:sp modelId="{3D459EB4-EF67-4039-A6BB-9F3710FE6816}">
      <dsp:nvSpPr>
        <dsp:cNvPr id="0" name=""/>
        <dsp:cNvSpPr/>
      </dsp:nvSpPr>
      <dsp:spPr>
        <a:xfrm>
          <a:off x="1641552" y="680097"/>
          <a:ext cx="1663243" cy="101792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rPr>
            <a:t>κριτικός γραμματισμός</a:t>
          </a:r>
        </a:p>
      </dsp:txBody>
      <dsp:txXfrm>
        <a:off x="1691243" y="729788"/>
        <a:ext cx="1563861" cy="918540"/>
      </dsp:txXfrm>
    </dsp:sp>
    <dsp:sp modelId="{E96CC719-5F6A-48F5-B31A-0652D719A772}">
      <dsp:nvSpPr>
        <dsp:cNvPr id="0" name=""/>
        <dsp:cNvSpPr/>
      </dsp:nvSpPr>
      <dsp:spPr>
        <a:xfrm>
          <a:off x="1882636" y="439235"/>
          <a:ext cx="4140844" cy="4140844"/>
        </a:xfrm>
        <a:custGeom>
          <a:avLst/>
          <a:gdLst/>
          <a:ahLst/>
          <a:cxnLst/>
          <a:rect l="0" t="0" r="0" b="0"/>
          <a:pathLst>
            <a:path>
              <a:moveTo>
                <a:pt x="1104551" y="239099"/>
              </a:moveTo>
              <a:arcTo wR="2070422" hR="2070422" stAng="14531524" swAng="614364"/>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61939-2ADD-4925-A939-1C04ADC0FAAE}">
      <dsp:nvSpPr>
        <dsp:cNvPr id="0" name=""/>
        <dsp:cNvSpPr/>
      </dsp:nvSpPr>
      <dsp:spPr>
        <a:xfrm rot="10800000">
          <a:off x="1609322" y="2573"/>
          <a:ext cx="5472684" cy="923459"/>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20" tIns="76200" rIns="142240" bIns="76200" numCol="1" spcCol="1270" anchor="ctr" anchorCtr="0">
          <a:noAutofit/>
        </a:bodyPr>
        <a:lstStyle/>
        <a:p>
          <a:pPr marL="0" lvl="0" indent="0" algn="ctr" defTabSz="889000">
            <a:lnSpc>
              <a:spcPct val="90000"/>
            </a:lnSpc>
            <a:spcBef>
              <a:spcPct val="0"/>
            </a:spcBef>
            <a:spcAft>
              <a:spcPct val="35000"/>
            </a:spcAft>
            <a:buNone/>
          </a:pPr>
          <a:endParaRPr lang="el-GR" sz="2000" kern="1200" dirty="0"/>
        </a:p>
        <a:p>
          <a:pPr marL="0" lvl="0" indent="0" algn="ctr" defTabSz="889000">
            <a:lnSpc>
              <a:spcPct val="90000"/>
            </a:lnSpc>
            <a:spcBef>
              <a:spcPct val="0"/>
            </a:spcBef>
            <a:spcAft>
              <a:spcPct val="35000"/>
            </a:spcAft>
            <a:buNone/>
          </a:pPr>
          <a:r>
            <a:rPr lang="el-GR" sz="2000" b="0" kern="1200" dirty="0">
              <a:solidFill>
                <a:schemeClr val="tx1"/>
              </a:solidFill>
            </a:rPr>
            <a:t>Ποιος ο σκοπός της διδασκαλίας κάθε προσληπτικής και παραγωγικής δεξιότητας;</a:t>
          </a:r>
        </a:p>
        <a:p>
          <a:pPr marL="0" lvl="0" indent="0" algn="ctr" defTabSz="889000">
            <a:lnSpc>
              <a:spcPct val="90000"/>
            </a:lnSpc>
            <a:spcBef>
              <a:spcPct val="0"/>
            </a:spcBef>
            <a:spcAft>
              <a:spcPct val="35000"/>
            </a:spcAft>
            <a:buNone/>
          </a:pPr>
          <a:endParaRPr lang="el-GR" sz="1600" kern="1200" dirty="0"/>
        </a:p>
      </dsp:txBody>
      <dsp:txXfrm rot="10800000">
        <a:off x="1840187" y="2573"/>
        <a:ext cx="5241819" cy="923459"/>
      </dsp:txXfrm>
    </dsp:sp>
    <dsp:sp modelId="{FD9CA5F2-ADE0-43CA-A2CE-F28629B03C28}">
      <dsp:nvSpPr>
        <dsp:cNvPr id="0" name=""/>
        <dsp:cNvSpPr/>
      </dsp:nvSpPr>
      <dsp:spPr>
        <a:xfrm>
          <a:off x="1147593" y="2573"/>
          <a:ext cx="923459" cy="92345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9C9745-BAC8-4479-B5AA-1517130FE4B5}">
      <dsp:nvSpPr>
        <dsp:cNvPr id="0" name=""/>
        <dsp:cNvSpPr/>
      </dsp:nvSpPr>
      <dsp:spPr>
        <a:xfrm rot="10800000">
          <a:off x="1609322" y="1201692"/>
          <a:ext cx="5472684" cy="923459"/>
        </a:xfrm>
        <a:prstGeom prst="homePlat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20" tIns="68580" rIns="128016"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l-GR" sz="1800" b="0" kern="1200" dirty="0">
              <a:solidFill>
                <a:schemeClr val="tx1"/>
              </a:solidFill>
            </a:rPr>
            <a:t>Σε ποιες περιστάσεις επικοινωνίας ή διαδικασίες εμπλέκονται και εξασκούνται τα παιδιά για την κατάκτηση της κάθε γλωσσικής δεξιότητας;</a:t>
          </a:r>
        </a:p>
      </dsp:txBody>
      <dsp:txXfrm rot="10800000">
        <a:off x="1840187" y="1201692"/>
        <a:ext cx="5241819" cy="923459"/>
      </dsp:txXfrm>
    </dsp:sp>
    <dsp:sp modelId="{CEE29EB7-76FA-4743-8BA0-18DDD6A14BDF}">
      <dsp:nvSpPr>
        <dsp:cNvPr id="0" name=""/>
        <dsp:cNvSpPr/>
      </dsp:nvSpPr>
      <dsp:spPr>
        <a:xfrm>
          <a:off x="1147593" y="1201692"/>
          <a:ext cx="923459" cy="92345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287C0-09FE-4988-843C-E70A9CBCF0A6}">
      <dsp:nvSpPr>
        <dsp:cNvPr id="0" name=""/>
        <dsp:cNvSpPr/>
      </dsp:nvSpPr>
      <dsp:spPr>
        <a:xfrm rot="10800000">
          <a:off x="1609322" y="2400810"/>
          <a:ext cx="5472684" cy="923459"/>
        </a:xfrm>
        <a:prstGeom prst="homePlat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20" tIns="68580" rIns="128016"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l-GR" sz="1800" kern="1200" dirty="0">
              <a:solidFill>
                <a:schemeClr val="tx1"/>
              </a:solidFill>
            </a:rPr>
            <a:t>Ποιες οι ειδικότερες μεθοδολογικές επισημάνσεις ως προς τα προσδοκώμενα μαθησιακά αποτελέσματα;</a:t>
          </a:r>
        </a:p>
      </dsp:txBody>
      <dsp:txXfrm rot="10800000">
        <a:off x="1840187" y="2400810"/>
        <a:ext cx="5241819" cy="923459"/>
      </dsp:txXfrm>
    </dsp:sp>
    <dsp:sp modelId="{3D07CE12-FB32-4F07-A889-120EA9267CB5}">
      <dsp:nvSpPr>
        <dsp:cNvPr id="0" name=""/>
        <dsp:cNvSpPr/>
      </dsp:nvSpPr>
      <dsp:spPr>
        <a:xfrm>
          <a:off x="1147593" y="2400810"/>
          <a:ext cx="923459" cy="92345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5F3BE-6AEE-43EF-9E0D-732BE26908FD}">
      <dsp:nvSpPr>
        <dsp:cNvPr id="0" name=""/>
        <dsp:cNvSpPr/>
      </dsp:nvSpPr>
      <dsp:spPr>
        <a:xfrm rot="10800000">
          <a:off x="1609322" y="3599929"/>
          <a:ext cx="5472684" cy="923459"/>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220" tIns="68580" rIns="128016"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l-GR" sz="1800" kern="1200" dirty="0">
              <a:solidFill>
                <a:schemeClr val="tx1"/>
              </a:solidFill>
            </a:rPr>
            <a:t>Ποια η διδακτική πλαισίωση κατά τον σχεδιασμό της μάθησης;</a:t>
          </a:r>
        </a:p>
      </dsp:txBody>
      <dsp:txXfrm rot="10800000">
        <a:off x="1840187" y="3599929"/>
        <a:ext cx="5241819" cy="923459"/>
      </dsp:txXfrm>
    </dsp:sp>
    <dsp:sp modelId="{80958C2D-88EC-45F7-95BD-F7A30442AB03}">
      <dsp:nvSpPr>
        <dsp:cNvPr id="0" name=""/>
        <dsp:cNvSpPr/>
      </dsp:nvSpPr>
      <dsp:spPr>
        <a:xfrm>
          <a:off x="1147593" y="3599929"/>
          <a:ext cx="923459" cy="92345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5A54E-8381-4390-BA05-771D372DF85E}">
      <dsp:nvSpPr>
        <dsp:cNvPr id="0" name=""/>
        <dsp:cNvSpPr/>
      </dsp:nvSpPr>
      <dsp:spPr>
        <a:xfrm>
          <a:off x="1297807" y="0"/>
          <a:ext cx="5094770" cy="509477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l-GR" sz="1300" b="1" kern="1200" dirty="0" err="1">
              <a:solidFill>
                <a:schemeClr val="tx1"/>
              </a:solidFill>
            </a:rPr>
            <a:t>εξωλεκτικοί</a:t>
          </a:r>
          <a:r>
            <a:rPr lang="el-GR" sz="1300" b="1" kern="1200" dirty="0">
              <a:solidFill>
                <a:schemeClr val="tx1"/>
              </a:solidFill>
            </a:rPr>
            <a:t> μηχανισμοί πληροφορίες</a:t>
          </a:r>
        </a:p>
      </dsp:txBody>
      <dsp:txXfrm>
        <a:off x="3132943" y="254738"/>
        <a:ext cx="1424497" cy="764215"/>
      </dsp:txXfrm>
    </dsp:sp>
    <dsp:sp modelId="{808D456D-AD06-425D-9F3D-A88FBCA0BC16}">
      <dsp:nvSpPr>
        <dsp:cNvPr id="0" name=""/>
        <dsp:cNvSpPr/>
      </dsp:nvSpPr>
      <dsp:spPr>
        <a:xfrm>
          <a:off x="1760259" y="1018954"/>
          <a:ext cx="4075816" cy="4075816"/>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1200" b="1" kern="1200" dirty="0">
              <a:solidFill>
                <a:schemeClr val="tx1"/>
              </a:solidFill>
            </a:rPr>
            <a:t>Αξιοποίηση και αναδιάρθρωση των γλωσσικών εισερχομένων</a:t>
          </a:r>
        </a:p>
        <a:p>
          <a:pPr marL="0" lvl="0" algn="ctr" defTabSz="711200">
            <a:lnSpc>
              <a:spcPct val="90000"/>
            </a:lnSpc>
            <a:spcBef>
              <a:spcPct val="0"/>
            </a:spcBef>
            <a:spcAft>
              <a:spcPct val="35000"/>
            </a:spcAft>
            <a:buNone/>
          </a:pPr>
          <a:endParaRPr lang="el-GR" sz="800" kern="1200" dirty="0"/>
        </a:p>
      </dsp:txBody>
      <dsp:txXfrm>
        <a:off x="3085919" y="1263503"/>
        <a:ext cx="1424497" cy="733647"/>
      </dsp:txXfrm>
    </dsp:sp>
    <dsp:sp modelId="{4DB07512-6C89-467C-9D00-DC96919D8FE2}">
      <dsp:nvSpPr>
        <dsp:cNvPr id="0" name=""/>
        <dsp:cNvSpPr/>
      </dsp:nvSpPr>
      <dsp:spPr>
        <a:xfrm>
          <a:off x="2269736" y="2037908"/>
          <a:ext cx="3056862" cy="3056862"/>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αυθόρμητος ή προσχεδιασμένος συνεχής προφορικός λόγος</a:t>
          </a:r>
        </a:p>
      </dsp:txBody>
      <dsp:txXfrm>
        <a:off x="3085919" y="2267173"/>
        <a:ext cx="1424497" cy="687794"/>
      </dsp:txXfrm>
    </dsp:sp>
    <dsp:sp modelId="{FB2D1420-4A20-43F2-816E-F459E26988AF}">
      <dsp:nvSpPr>
        <dsp:cNvPr id="0" name=""/>
        <dsp:cNvSpPr/>
      </dsp:nvSpPr>
      <dsp:spPr>
        <a:xfrm>
          <a:off x="2779213" y="3056862"/>
          <a:ext cx="2037908" cy="2037908"/>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l-GR" sz="1500" b="1" kern="1200" dirty="0">
              <a:solidFill>
                <a:schemeClr val="tx1"/>
              </a:solidFill>
            </a:rPr>
            <a:t>καθημερινοί διάλογοι</a:t>
          </a:r>
        </a:p>
      </dsp:txBody>
      <dsp:txXfrm>
        <a:off x="3077658" y="3566339"/>
        <a:ext cx="1441018" cy="10189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1EE9B-3583-4B2E-89E4-3760745F76BD}">
      <dsp:nvSpPr>
        <dsp:cNvPr id="0" name=""/>
        <dsp:cNvSpPr/>
      </dsp:nvSpPr>
      <dsp:spPr>
        <a:xfrm>
          <a:off x="1800206" y="0"/>
          <a:ext cx="5213671" cy="521367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tx1"/>
              </a:solidFill>
            </a:rPr>
            <a:t>Επιτελεστική λειτουργία</a:t>
          </a:r>
        </a:p>
      </dsp:txBody>
      <dsp:txXfrm>
        <a:off x="3495953" y="260683"/>
        <a:ext cx="1822178" cy="782050"/>
      </dsp:txXfrm>
    </dsp:sp>
    <dsp:sp modelId="{C739C087-76BA-41E8-A926-48131D7CA666}">
      <dsp:nvSpPr>
        <dsp:cNvPr id="0" name=""/>
        <dsp:cNvSpPr/>
      </dsp:nvSpPr>
      <dsp:spPr>
        <a:xfrm>
          <a:off x="2257341" y="1303417"/>
          <a:ext cx="3910253" cy="3910253"/>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tx1"/>
              </a:solidFill>
            </a:rPr>
            <a:t>Συναλλακτική λειτουργία</a:t>
          </a:r>
        </a:p>
      </dsp:txBody>
      <dsp:txXfrm>
        <a:off x="3301378" y="1547808"/>
        <a:ext cx="1822178" cy="733172"/>
      </dsp:txXfrm>
    </dsp:sp>
    <dsp:sp modelId="{4516276A-0E33-41E5-9C0B-7ACC0B2DEE4E}">
      <dsp:nvSpPr>
        <dsp:cNvPr id="0" name=""/>
        <dsp:cNvSpPr/>
      </dsp:nvSpPr>
      <dsp:spPr>
        <a:xfrm>
          <a:off x="2909050" y="2606835"/>
          <a:ext cx="2606835" cy="260683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tx1"/>
              </a:solidFill>
            </a:rPr>
            <a:t>Κοινωνική- αλληλεπιδραστική λειτουργία</a:t>
          </a:r>
        </a:p>
        <a:p>
          <a:pPr marL="0" lvl="0" indent="0" algn="ctr" defTabSz="800100">
            <a:lnSpc>
              <a:spcPct val="90000"/>
            </a:lnSpc>
            <a:spcBef>
              <a:spcPct val="0"/>
            </a:spcBef>
            <a:spcAft>
              <a:spcPct val="35000"/>
            </a:spcAft>
            <a:buNone/>
          </a:pPr>
          <a:endParaRPr lang="el-GR" sz="1600" b="1" kern="1200" dirty="0">
            <a:solidFill>
              <a:schemeClr val="tx1"/>
            </a:solidFill>
          </a:endParaRPr>
        </a:p>
      </dsp:txBody>
      <dsp:txXfrm>
        <a:off x="3290812" y="3258544"/>
        <a:ext cx="1843311" cy="13034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D863F-87C1-4C57-B328-F126E2DCC9A5}">
      <dsp:nvSpPr>
        <dsp:cNvPr id="0" name=""/>
        <dsp:cNvSpPr/>
      </dsp:nvSpPr>
      <dsp:spPr>
        <a:xfrm>
          <a:off x="761528" y="0"/>
          <a:ext cx="4237583" cy="423758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rPr>
            <a:t>μετά την ανάγνωση</a:t>
          </a:r>
        </a:p>
      </dsp:txBody>
      <dsp:txXfrm>
        <a:off x="2139801" y="211879"/>
        <a:ext cx="1481035" cy="635637"/>
      </dsp:txXfrm>
    </dsp:sp>
    <dsp:sp modelId="{253088AA-C74F-47F9-879B-3984BD72B7A7}">
      <dsp:nvSpPr>
        <dsp:cNvPr id="0" name=""/>
        <dsp:cNvSpPr/>
      </dsp:nvSpPr>
      <dsp:spPr>
        <a:xfrm>
          <a:off x="1291225" y="1059395"/>
          <a:ext cx="3178187" cy="317818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rPr>
            <a:t>κατά την ανάγνωση</a:t>
          </a:r>
        </a:p>
      </dsp:txBody>
      <dsp:txXfrm>
        <a:off x="2139801" y="1258032"/>
        <a:ext cx="1481035" cy="595910"/>
      </dsp:txXfrm>
    </dsp:sp>
    <dsp:sp modelId="{D9646A78-52EF-4D18-A8E2-64FF18BDA3D7}">
      <dsp:nvSpPr>
        <dsp:cNvPr id="0" name=""/>
        <dsp:cNvSpPr/>
      </dsp:nvSpPr>
      <dsp:spPr>
        <a:xfrm>
          <a:off x="1820923" y="2118791"/>
          <a:ext cx="2118791" cy="2118791"/>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l-GR" sz="2100" b="1" kern="1200" dirty="0">
              <a:solidFill>
                <a:schemeClr val="tx1"/>
              </a:solidFill>
            </a:rPr>
            <a:t>πριν την ανάγνωση</a:t>
          </a:r>
        </a:p>
      </dsp:txBody>
      <dsp:txXfrm>
        <a:off x="2131213" y="2648489"/>
        <a:ext cx="1498211" cy="10593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99827-B2DF-45BF-B856-E12786E0E30D}">
      <dsp:nvSpPr>
        <dsp:cNvPr id="0" name=""/>
        <dsp:cNvSpPr/>
      </dsp:nvSpPr>
      <dsp:spPr>
        <a:xfrm>
          <a:off x="1105023" y="0"/>
          <a:ext cx="4309591" cy="430959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l-GR" sz="1800" b="1" kern="1200" dirty="0">
              <a:solidFill>
                <a:schemeClr val="tx1"/>
              </a:solidFill>
            </a:rPr>
            <a:t>Μετα-συγγραφικό</a:t>
          </a:r>
        </a:p>
      </dsp:txBody>
      <dsp:txXfrm>
        <a:off x="2506718" y="215479"/>
        <a:ext cx="1506202" cy="646438"/>
      </dsp:txXfrm>
    </dsp:sp>
    <dsp:sp modelId="{07844AB9-F027-4282-8C62-83E39ECA9C9D}">
      <dsp:nvSpPr>
        <dsp:cNvPr id="0" name=""/>
        <dsp:cNvSpPr/>
      </dsp:nvSpPr>
      <dsp:spPr>
        <a:xfrm>
          <a:off x="1643722" y="1077397"/>
          <a:ext cx="3232193" cy="3232193"/>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tx1"/>
              </a:solidFill>
            </a:rPr>
            <a:t>συγγραφικό</a:t>
          </a:r>
        </a:p>
      </dsp:txBody>
      <dsp:txXfrm>
        <a:off x="2506718" y="1279409"/>
        <a:ext cx="1506202" cy="606036"/>
      </dsp:txXfrm>
    </dsp:sp>
    <dsp:sp modelId="{37EA452B-23BC-41E1-BBFB-39C862240773}">
      <dsp:nvSpPr>
        <dsp:cNvPr id="0" name=""/>
        <dsp:cNvSpPr/>
      </dsp:nvSpPr>
      <dsp:spPr>
        <a:xfrm>
          <a:off x="2182421" y="2154795"/>
          <a:ext cx="2154795" cy="215479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l-GR" sz="1500" b="1" kern="1200" dirty="0" err="1">
              <a:solidFill>
                <a:schemeClr val="tx1"/>
              </a:solidFill>
            </a:rPr>
            <a:t>προσυγγραφικό</a:t>
          </a:r>
          <a:endParaRPr lang="el-GR" sz="1500" b="1" kern="1200" dirty="0">
            <a:solidFill>
              <a:schemeClr val="tx1"/>
            </a:solidFill>
          </a:endParaRPr>
        </a:p>
      </dsp:txBody>
      <dsp:txXfrm>
        <a:off x="2497984" y="2693494"/>
        <a:ext cx="1523670" cy="107739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8C1AAA19-E919-4523-9C25-F181E8AE7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a:extLst>
              <a:ext uri="{FF2B5EF4-FFF2-40B4-BE49-F238E27FC236}">
                <a16:creationId xmlns:a16="http://schemas.microsoft.com/office/drawing/2014/main" id="{AAC578AC-2F9A-4C21-A430-AD0A78D028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A96A9A-ABE1-48E3-8300-186F14645BAA}" type="datetimeFigureOut">
              <a:rPr lang="en-US" smtClean="0"/>
              <a:t>10/5/2022</a:t>
            </a:fld>
            <a:endParaRPr lang="en-US"/>
          </a:p>
        </p:txBody>
      </p:sp>
      <p:sp>
        <p:nvSpPr>
          <p:cNvPr id="4" name="Θέση υποσέλιδου 3">
            <a:extLst>
              <a:ext uri="{FF2B5EF4-FFF2-40B4-BE49-F238E27FC236}">
                <a16:creationId xmlns:a16="http://schemas.microsoft.com/office/drawing/2014/main" id="{BC25C364-0578-460F-8FCE-5C949B74B5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Θέση αριθμού διαφάνειας 4">
            <a:extLst>
              <a:ext uri="{FF2B5EF4-FFF2-40B4-BE49-F238E27FC236}">
                <a16:creationId xmlns:a16="http://schemas.microsoft.com/office/drawing/2014/main" id="{80AEEEBC-8EFF-469D-ABFA-193E0126E7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7ABB7F-37E3-4D7A-8440-47893AC97B73}" type="slidenum">
              <a:rPr lang="en-US" smtClean="0"/>
              <a:t>‹#›</a:t>
            </a:fld>
            <a:endParaRPr lang="en-US"/>
          </a:p>
        </p:txBody>
      </p:sp>
    </p:spTree>
    <p:extLst>
      <p:ext uri="{BB962C8B-B14F-4D97-AF65-F5344CB8AC3E}">
        <p14:creationId xmlns:p14="http://schemas.microsoft.com/office/powerpoint/2010/main" val="3995257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B8552-1F23-4626-BF54-285D5FFD6728}" type="datetimeFigureOut">
              <a:rPr lang="el-GR" smtClean="0"/>
              <a:t>5/10/2022</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4547E-394C-4589-A9E9-00EDE69DE888}" type="slidenum">
              <a:rPr lang="el-GR" smtClean="0"/>
              <a:t>‹#›</a:t>
            </a:fld>
            <a:endParaRPr lang="el-GR"/>
          </a:p>
        </p:txBody>
      </p:sp>
    </p:spTree>
    <p:extLst>
      <p:ext uri="{BB962C8B-B14F-4D97-AF65-F5344CB8AC3E}">
        <p14:creationId xmlns:p14="http://schemas.microsoft.com/office/powerpoint/2010/main" val="378877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CB4547E-394C-4589-A9E9-00EDE69DE888}" type="slidenum">
              <a:rPr lang="el-GR" smtClean="0"/>
              <a:t>9</a:t>
            </a:fld>
            <a:endParaRPr lang="el-GR"/>
          </a:p>
        </p:txBody>
      </p:sp>
    </p:spTree>
    <p:extLst>
      <p:ext uri="{BB962C8B-B14F-4D97-AF65-F5344CB8AC3E}">
        <p14:creationId xmlns:p14="http://schemas.microsoft.com/office/powerpoint/2010/main" val="336705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CB4547E-394C-4589-A9E9-00EDE69DE888}" type="slidenum">
              <a:rPr lang="el-GR" smtClean="0"/>
              <a:t>12</a:t>
            </a:fld>
            <a:endParaRPr lang="el-GR"/>
          </a:p>
        </p:txBody>
      </p:sp>
    </p:spTree>
    <p:extLst>
      <p:ext uri="{BB962C8B-B14F-4D97-AF65-F5344CB8AC3E}">
        <p14:creationId xmlns:p14="http://schemas.microsoft.com/office/powerpoint/2010/main" val="199645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CB4547E-394C-4589-A9E9-00EDE69DE888}" type="slidenum">
              <a:rPr lang="el-GR" smtClean="0"/>
              <a:t>16</a:t>
            </a:fld>
            <a:endParaRPr lang="el-GR"/>
          </a:p>
        </p:txBody>
      </p:sp>
    </p:spTree>
    <p:extLst>
      <p:ext uri="{BB962C8B-B14F-4D97-AF65-F5344CB8AC3E}">
        <p14:creationId xmlns:p14="http://schemas.microsoft.com/office/powerpoint/2010/main" val="235424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CB4547E-394C-4589-A9E9-00EDE69DE888}" type="slidenum">
              <a:rPr lang="el-GR" smtClean="0"/>
              <a:t>19</a:t>
            </a:fld>
            <a:endParaRPr lang="el-GR"/>
          </a:p>
        </p:txBody>
      </p:sp>
    </p:spTree>
    <p:extLst>
      <p:ext uri="{BB962C8B-B14F-4D97-AF65-F5344CB8AC3E}">
        <p14:creationId xmlns:p14="http://schemas.microsoft.com/office/powerpoint/2010/main" val="2693898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611560" y="3212976"/>
            <a:ext cx="7823922" cy="864096"/>
          </a:xfrm>
        </p:spPr>
        <p:txBody>
          <a:bodyPr/>
          <a:lstStyle/>
          <a:p>
            <a:r>
              <a:rPr lang="el-GR" b="1" dirty="0"/>
              <a:t>ΓΝΩΣΤΙΚΟ ΑΝΤΙΚΕΙΜΕΝΟ</a:t>
            </a:r>
            <a:endParaRPr lang="el-GR" dirty="0"/>
          </a:p>
        </p:txBody>
      </p:sp>
      <p:sp>
        <p:nvSpPr>
          <p:cNvPr id="3" name="Υπότιτλος 2"/>
          <p:cNvSpPr>
            <a:spLocks noGrp="1"/>
          </p:cNvSpPr>
          <p:nvPr>
            <p:ph type="subTitle" idx="1" hasCustomPrompt="1"/>
          </p:nvPr>
        </p:nvSpPr>
        <p:spPr>
          <a:xfrm>
            <a:off x="611560" y="2420888"/>
            <a:ext cx="7823921" cy="504056"/>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ΕΠΙΜΟΡΦΩΤΙΚΟ ΠΡΟΓΡΑΜΜΑ </a:t>
            </a:r>
          </a:p>
        </p:txBody>
      </p:sp>
      <p:pic>
        <p:nvPicPr>
          <p:cNvPr id="7" name="Εικόνα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60" y="330535"/>
            <a:ext cx="2304256" cy="606146"/>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84182" y="5949280"/>
            <a:ext cx="4730198" cy="650744"/>
          </a:xfrm>
          <a:prstGeom prst="rect">
            <a:avLst/>
          </a:prstGeom>
        </p:spPr>
      </p:pic>
      <p:pic>
        <p:nvPicPr>
          <p:cNvPr id="11" name="Εικόνα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987389"/>
            <a:ext cx="3913632" cy="1146048"/>
          </a:xfrm>
          <a:prstGeom prst="rect">
            <a:avLst/>
          </a:prstGeom>
        </p:spPr>
      </p:pic>
      <p:sp>
        <p:nvSpPr>
          <p:cNvPr id="14" name="Υπότιτλος 2"/>
          <p:cNvSpPr txBox="1">
            <a:spLocks/>
          </p:cNvSpPr>
          <p:nvPr userDrawn="1"/>
        </p:nvSpPr>
        <p:spPr>
          <a:xfrm>
            <a:off x="663081" y="4869160"/>
            <a:ext cx="7772400" cy="8640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l-GR" sz="1400" dirty="0"/>
              <a:t>«Επιμόρφωση των εκπαιδευτικών στα Προγράμματα Σπουδών</a:t>
            </a:r>
          </a:p>
          <a:p>
            <a:pPr algn="ctr"/>
            <a:r>
              <a:rPr lang="el-GR" sz="1400" dirty="0"/>
              <a:t>και το εκπαιδευτικό υλικό Πρωτοβάθμιας και Δευτεροβάθμιας Εκπαίδευσης»</a:t>
            </a:r>
          </a:p>
          <a:p>
            <a:pPr algn="ctr"/>
            <a:r>
              <a:rPr lang="el-GR" sz="1400" dirty="0"/>
              <a:t> MIS: 5035543</a:t>
            </a:r>
            <a:endParaRPr lang="en-US" sz="1400" dirty="0"/>
          </a:p>
        </p:txBody>
      </p:sp>
      <p:sp>
        <p:nvSpPr>
          <p:cNvPr id="5" name="Θέση κειμένου 4"/>
          <p:cNvSpPr>
            <a:spLocks noGrp="1"/>
          </p:cNvSpPr>
          <p:nvPr>
            <p:ph type="body" sz="quarter" idx="10" hasCustomPrompt="1"/>
          </p:nvPr>
        </p:nvSpPr>
        <p:spPr>
          <a:xfrm>
            <a:off x="611560" y="4149080"/>
            <a:ext cx="7823921" cy="503238"/>
          </a:xfrm>
        </p:spPr>
        <p:txBody>
          <a:bodyPr/>
          <a:lstStyle>
            <a:lvl1pPr marL="0" indent="0" algn="ctr">
              <a:buNone/>
              <a:defRPr baseline="0"/>
            </a:lvl1pPr>
          </a:lstStyle>
          <a:p>
            <a:r>
              <a:rPr lang="el-GR" sz="3200" b="1" dirty="0"/>
              <a:t>ΒΑΘΜΙΔΑ</a:t>
            </a:r>
            <a:endParaRPr lang="el-GR" sz="3200" dirty="0"/>
          </a:p>
        </p:txBody>
      </p:sp>
    </p:spTree>
    <p:extLst>
      <p:ext uri="{BB962C8B-B14F-4D97-AF65-F5344CB8AC3E}">
        <p14:creationId xmlns:p14="http://schemas.microsoft.com/office/powerpoint/2010/main" val="296425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idx="1"/>
          </p:nvPr>
        </p:nvSpPr>
        <p:spPr>
          <a:xfrm>
            <a:off x="486095" y="1268760"/>
            <a:ext cx="8229600" cy="4525963"/>
          </a:xfrm>
        </p:spPr>
        <p:txBody>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val="309382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a:spLocks noGrp="1"/>
          </p:cNvSpPr>
          <p:nvPr>
            <p:ph sz="half" idx="1"/>
          </p:nvPr>
        </p:nvSpPr>
        <p:spPr>
          <a:xfrm>
            <a:off x="413148"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4" name="Θέση περιεχομένου 3"/>
          <p:cNvSpPr>
            <a:spLocks noGrp="1"/>
          </p:cNvSpPr>
          <p:nvPr>
            <p:ph sz="half" idx="2"/>
          </p:nvPr>
        </p:nvSpPr>
        <p:spPr>
          <a:xfrm>
            <a:off x="4767654"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6"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val="3093821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Θέση κειμένου 2"/>
          <p:cNvSpPr>
            <a:spLocks noGrp="1"/>
          </p:cNvSpPr>
          <p:nvPr>
            <p:ph type="body" idx="1"/>
          </p:nvPr>
        </p:nvSpPr>
        <p:spPr>
          <a:xfrm>
            <a:off x="407120" y="127707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4" name="Θέση περιεχομένου 3"/>
          <p:cNvSpPr>
            <a:spLocks noGrp="1"/>
          </p:cNvSpPr>
          <p:nvPr>
            <p:ph sz="half" idx="2"/>
          </p:nvPr>
        </p:nvSpPr>
        <p:spPr>
          <a:xfrm>
            <a:off x="407120" y="19168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4"/>
          <p:cNvSpPr>
            <a:spLocks noGrp="1"/>
          </p:cNvSpPr>
          <p:nvPr>
            <p:ph type="body" sz="quarter" idx="3"/>
          </p:nvPr>
        </p:nvSpPr>
        <p:spPr>
          <a:xfrm>
            <a:off x="4749798" y="126876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υποδείγματος κειμένου</a:t>
            </a:r>
          </a:p>
        </p:txBody>
      </p:sp>
      <p:sp>
        <p:nvSpPr>
          <p:cNvPr id="16" name="Θέση περιεχομένου 5"/>
          <p:cNvSpPr>
            <a:spLocks noGrp="1"/>
          </p:cNvSpPr>
          <p:nvPr>
            <p:ph sz="quarter" idx="4"/>
          </p:nvPr>
        </p:nvSpPr>
        <p:spPr>
          <a:xfrm>
            <a:off x="4764479" y="19168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8"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val="2183955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Θέση περιεχομένου 2"/>
          <p:cNvSpPr>
            <a:spLocks noGrp="1"/>
          </p:cNvSpPr>
          <p:nvPr>
            <p:ph idx="1"/>
          </p:nvPr>
        </p:nvSpPr>
        <p:spPr>
          <a:xfrm>
            <a:off x="3670964" y="975543"/>
            <a:ext cx="5111750" cy="49737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5" name="Θέση κειμένου 3"/>
          <p:cNvSpPr>
            <a:spLocks noGrp="1"/>
          </p:cNvSpPr>
          <p:nvPr>
            <p:ph type="body" sz="half" idx="2"/>
          </p:nvPr>
        </p:nvSpPr>
        <p:spPr>
          <a:xfrm>
            <a:off x="405036" y="2137593"/>
            <a:ext cx="3008313" cy="38116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16" name="Θέση κειμένου 5"/>
          <p:cNvSpPr>
            <a:spLocks noGrp="1"/>
          </p:cNvSpPr>
          <p:nvPr>
            <p:ph type="body" sz="quarter" idx="10" hasCustomPrompt="1"/>
          </p:nvPr>
        </p:nvSpPr>
        <p:spPr>
          <a:xfrm>
            <a:off x="405056" y="1628800"/>
            <a:ext cx="3032691" cy="432594"/>
          </a:xfrm>
        </p:spPr>
        <p:txBody>
          <a:bodyPr>
            <a:normAutofit/>
          </a:bodyPr>
          <a:lstStyle>
            <a:lvl1pPr marL="0" indent="0">
              <a:buNone/>
              <a:defRPr sz="2000" b="1"/>
            </a:lvl1pPr>
          </a:lstStyle>
          <a:p>
            <a:r>
              <a:rPr lang="el-GR" dirty="0"/>
              <a:t>Στυλ κύριου τίτλου</a:t>
            </a:r>
          </a:p>
        </p:txBody>
      </p:sp>
      <p:sp>
        <p:nvSpPr>
          <p:cNvPr id="17"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val="64078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Διαφάνεια φόντο και λογότυπα">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8" name="Ευθεία γραμμή σύνδεσης 7"/>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76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Ενότητα_Τίτλος Παρουσίασης">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611560" y="2780928"/>
            <a:ext cx="7823922" cy="864096"/>
          </a:xfrm>
        </p:spPr>
        <p:txBody>
          <a:bodyPr>
            <a:normAutofit/>
          </a:bodyPr>
          <a:lstStyle>
            <a:lvl1pPr>
              <a:defRPr sz="4000" b="1"/>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8" name="Ευθεία γραμμή σύνδεσης 7"/>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Θέση κειμένου 4"/>
          <p:cNvSpPr>
            <a:spLocks noGrp="1"/>
          </p:cNvSpPr>
          <p:nvPr>
            <p:ph type="body" sz="quarter" idx="10" hasCustomPrompt="1"/>
          </p:nvPr>
        </p:nvSpPr>
        <p:spPr>
          <a:xfrm>
            <a:off x="611188" y="2060575"/>
            <a:ext cx="7848600" cy="647700"/>
          </a:xfr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a:lvl1pPr>
          </a:lstStyle>
          <a:p>
            <a:pPr marL="0" marR="0" indent="0" algn="ctr" defTabSz="914400" rtl="0" eaLnBrk="1" fontAlgn="auto" latinLnBrk="0" hangingPunct="1">
              <a:lnSpc>
                <a:spcPct val="100000"/>
              </a:lnSpc>
              <a:spcBef>
                <a:spcPct val="0"/>
              </a:spcBef>
              <a:spcAft>
                <a:spcPts val="0"/>
              </a:spcAft>
              <a:buClrTx/>
              <a:buSzTx/>
              <a:buFontTx/>
              <a:buNone/>
              <a:tabLst/>
              <a:defRPr/>
            </a:pPr>
            <a:r>
              <a:rPr lang="el-GR" sz="3200" b="1" dirty="0"/>
              <a:t>ΕΝΟΤΗΤΑ 1</a:t>
            </a:r>
          </a:p>
        </p:txBody>
      </p:sp>
    </p:spTree>
    <p:extLst>
      <p:ext uri="{BB962C8B-B14F-4D97-AF65-F5344CB8AC3E}">
        <p14:creationId xmlns:p14="http://schemas.microsoft.com/office/powerpoint/2010/main" val="345373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Διαφάνεια απλή">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Θέση κειμένου 5"/>
          <p:cNvSpPr>
            <a:spLocks noGrp="1"/>
          </p:cNvSpPr>
          <p:nvPr>
            <p:ph type="body" sz="quarter" idx="10"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val="354460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Θέση εικόνας 2"/>
          <p:cNvSpPr>
            <a:spLocks noGrp="1"/>
          </p:cNvSpPr>
          <p:nvPr>
            <p:ph type="pic" idx="1"/>
          </p:nvPr>
        </p:nvSpPr>
        <p:spPr>
          <a:xfrm>
            <a:off x="1948010" y="1053753"/>
            <a:ext cx="5305769"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1907704" y="5367338"/>
            <a:ext cx="5370984"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Θέση κειμένου 5"/>
          <p:cNvSpPr>
            <a:spLocks noGrp="1"/>
          </p:cNvSpPr>
          <p:nvPr>
            <p:ph type="body" sz="quarter" idx="10" hasCustomPrompt="1"/>
          </p:nvPr>
        </p:nvSpPr>
        <p:spPr>
          <a:xfrm>
            <a:off x="1908175" y="4868863"/>
            <a:ext cx="5400675" cy="431800"/>
          </a:xfrm>
        </p:spPr>
        <p:txBody>
          <a:bodyPr>
            <a:normAutofit/>
          </a:bodyPr>
          <a:lstStyle>
            <a:lvl1pPr marL="0" indent="0">
              <a:buNone/>
              <a:defRPr sz="2000" b="1"/>
            </a:lvl1pPr>
          </a:lstStyle>
          <a:p>
            <a:r>
              <a:rPr lang="el-GR" dirty="0"/>
              <a:t>Στυλ κύριου τίτλου</a:t>
            </a:r>
          </a:p>
        </p:txBody>
      </p:sp>
      <p:sp>
        <p:nvSpPr>
          <p:cNvPr id="16"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val="218395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Θέση εικόνας 2"/>
          <p:cNvSpPr>
            <a:spLocks noGrp="1"/>
          </p:cNvSpPr>
          <p:nvPr>
            <p:ph type="pic" idx="1"/>
          </p:nvPr>
        </p:nvSpPr>
        <p:spPr>
          <a:xfrm>
            <a:off x="395537" y="1053753"/>
            <a:ext cx="3744416" cy="4823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4412565" y="1691482"/>
            <a:ext cx="4393689" cy="4185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Θέση κειμένου 5"/>
          <p:cNvSpPr>
            <a:spLocks noGrp="1"/>
          </p:cNvSpPr>
          <p:nvPr>
            <p:ph type="body" sz="quarter" idx="10" hasCustomPrompt="1"/>
          </p:nvPr>
        </p:nvSpPr>
        <p:spPr>
          <a:xfrm>
            <a:off x="4427984" y="1124744"/>
            <a:ext cx="4377879" cy="432594"/>
          </a:xfrm>
        </p:spPr>
        <p:txBody>
          <a:bodyPr>
            <a:normAutofit/>
          </a:bodyPr>
          <a:lstStyle>
            <a:lvl1pPr marL="0" indent="0">
              <a:buNone/>
              <a:defRPr sz="2000" b="1"/>
            </a:lvl1pPr>
          </a:lstStyle>
          <a:p>
            <a:r>
              <a:rPr lang="el-GR" dirty="0"/>
              <a:t>Στυλ κύριου τίτλου</a:t>
            </a:r>
          </a:p>
        </p:txBody>
      </p:sp>
      <p:sp>
        <p:nvSpPr>
          <p:cNvPr id="16"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val="209944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Θέση κειμένου 3"/>
          <p:cNvSpPr>
            <a:spLocks noGrp="1"/>
          </p:cNvSpPr>
          <p:nvPr>
            <p:ph type="body" sz="half" idx="2"/>
          </p:nvPr>
        </p:nvSpPr>
        <p:spPr>
          <a:xfrm>
            <a:off x="395536" y="1691482"/>
            <a:ext cx="4263891" cy="4185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17" name="Θέση εικόνας 2"/>
          <p:cNvSpPr>
            <a:spLocks noGrp="1"/>
          </p:cNvSpPr>
          <p:nvPr>
            <p:ph type="pic" idx="10"/>
          </p:nvPr>
        </p:nvSpPr>
        <p:spPr>
          <a:xfrm>
            <a:off x="4859146" y="1053753"/>
            <a:ext cx="3817310" cy="48235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4" name="Θέση κειμένου 5"/>
          <p:cNvSpPr>
            <a:spLocks noGrp="1"/>
          </p:cNvSpPr>
          <p:nvPr>
            <p:ph type="body" sz="quarter" idx="11" hasCustomPrompt="1"/>
          </p:nvPr>
        </p:nvSpPr>
        <p:spPr>
          <a:xfrm>
            <a:off x="395536" y="1196752"/>
            <a:ext cx="4248472" cy="504056"/>
          </a:xfrm>
        </p:spPr>
        <p:txBody>
          <a:bodyPr>
            <a:normAutofit/>
          </a:bodyPr>
          <a:lstStyle>
            <a:lvl1pPr marL="0" indent="0">
              <a:buNone/>
              <a:defRPr sz="2000" b="1"/>
            </a:lvl1pPr>
          </a:lstStyle>
          <a:p>
            <a:r>
              <a:rPr lang="el-GR" dirty="0"/>
              <a:t>Στυλ κύριου τίτλου</a:t>
            </a:r>
          </a:p>
        </p:txBody>
      </p:sp>
      <p:sp>
        <p:nvSpPr>
          <p:cNvPr id="16" name="Θέση κειμένου 5"/>
          <p:cNvSpPr>
            <a:spLocks noGrp="1"/>
          </p:cNvSpPr>
          <p:nvPr>
            <p:ph type="body" sz="quarter" idx="12"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val="8769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sp>
        <p:nvSpPr>
          <p:cNvPr id="10" name="Τίτλος 1"/>
          <p:cNvSpPr txBox="1">
            <a:spLocks/>
          </p:cNvSpPr>
          <p:nvPr userDrawn="1"/>
        </p:nvSpPr>
        <p:spPr>
          <a:xfrm>
            <a:off x="5007013" y="188640"/>
            <a:ext cx="3825013" cy="6909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auto" latinLnBrk="0" hangingPunct="1">
              <a:lnSpc>
                <a:spcPct val="100000"/>
              </a:lnSpc>
              <a:spcBef>
                <a:spcPct val="0"/>
              </a:spcBef>
              <a:spcAft>
                <a:spcPts val="0"/>
              </a:spcAft>
              <a:buClrTx/>
              <a:buSzTx/>
              <a:buFontTx/>
              <a:buNone/>
              <a:tabLst/>
              <a:defRPr/>
            </a:pPr>
            <a:endParaRPr lang="el-GR" sz="1200" b="1" dirty="0"/>
          </a:p>
        </p:txBody>
      </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Θέση εικόνας 2"/>
          <p:cNvSpPr>
            <a:spLocks noGrp="1"/>
          </p:cNvSpPr>
          <p:nvPr>
            <p:ph type="pic" idx="1"/>
          </p:nvPr>
        </p:nvSpPr>
        <p:spPr>
          <a:xfrm>
            <a:off x="395537" y="2276872"/>
            <a:ext cx="3744416" cy="2735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4412565" y="2914601"/>
            <a:ext cx="4419461" cy="20975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17"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
        <p:nvSpPr>
          <p:cNvPr id="18" name="Θέση κειμένου 5"/>
          <p:cNvSpPr>
            <a:spLocks noGrp="1"/>
          </p:cNvSpPr>
          <p:nvPr>
            <p:ph type="body" sz="quarter" idx="12" hasCustomPrompt="1"/>
          </p:nvPr>
        </p:nvSpPr>
        <p:spPr>
          <a:xfrm>
            <a:off x="4427984" y="2420888"/>
            <a:ext cx="4377879" cy="432594"/>
          </a:xfrm>
        </p:spPr>
        <p:txBody>
          <a:bodyPr>
            <a:normAutofit/>
          </a:bodyPr>
          <a:lstStyle>
            <a:lvl1pPr marL="0" indent="0">
              <a:buNone/>
              <a:defRPr sz="2000" b="1"/>
            </a:lvl1pPr>
          </a:lstStyle>
          <a:p>
            <a:r>
              <a:rPr lang="el-GR" dirty="0"/>
              <a:t>Στυλ κύριου τίτλου</a:t>
            </a:r>
          </a:p>
        </p:txBody>
      </p:sp>
    </p:spTree>
    <p:extLst>
      <p:ext uri="{BB962C8B-B14F-4D97-AF65-F5344CB8AC3E}">
        <p14:creationId xmlns:p14="http://schemas.microsoft.com/office/powerpoint/2010/main" val="8769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Διαφάνεια εικόνας &amp;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Θέση εικόνας 2"/>
          <p:cNvSpPr>
            <a:spLocks noGrp="1"/>
          </p:cNvSpPr>
          <p:nvPr>
            <p:ph type="pic" idx="1"/>
          </p:nvPr>
        </p:nvSpPr>
        <p:spPr>
          <a:xfrm>
            <a:off x="395536" y="1052736"/>
            <a:ext cx="8410718" cy="33937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15" name="Θέση κειμένου 3"/>
          <p:cNvSpPr>
            <a:spLocks noGrp="1"/>
          </p:cNvSpPr>
          <p:nvPr>
            <p:ph type="body" sz="half" idx="2"/>
          </p:nvPr>
        </p:nvSpPr>
        <p:spPr>
          <a:xfrm>
            <a:off x="394169" y="5013176"/>
            <a:ext cx="8411961" cy="8744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16" name="Θέση κειμένου 5"/>
          <p:cNvSpPr>
            <a:spLocks noGrp="1"/>
          </p:cNvSpPr>
          <p:nvPr>
            <p:ph type="body" sz="quarter" idx="10" hasCustomPrompt="1"/>
          </p:nvPr>
        </p:nvSpPr>
        <p:spPr>
          <a:xfrm>
            <a:off x="395536" y="4581128"/>
            <a:ext cx="8410718" cy="432594"/>
          </a:xfrm>
        </p:spPr>
        <p:txBody>
          <a:bodyPr>
            <a:normAutofit/>
          </a:bodyPr>
          <a:lstStyle>
            <a:lvl1pPr marL="0" indent="0">
              <a:buNone/>
              <a:defRPr sz="2000" b="1"/>
            </a:lvl1pPr>
          </a:lstStyle>
          <a:p>
            <a:r>
              <a:rPr lang="el-GR" dirty="0"/>
              <a:t>Στυλ κύριου τίτλου</a:t>
            </a:r>
          </a:p>
        </p:txBody>
      </p:sp>
      <p:sp>
        <p:nvSpPr>
          <p:cNvPr id="17" name="Θέση κειμένου 5"/>
          <p:cNvSpPr>
            <a:spLocks noGrp="1"/>
          </p:cNvSpPr>
          <p:nvPr>
            <p:ph type="body" sz="quarter" idx="11"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val="308534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Διαφάνεια κειμένου">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398984" y="260648"/>
            <a:ext cx="3912084" cy="618976"/>
          </a:xfrm>
        </p:spPr>
        <p:txBody>
          <a:bodyPr>
            <a:normAutofit/>
          </a:bodyPr>
          <a:lstStyle>
            <a:lvl1pPr algn="l">
              <a:defRPr sz="1200" b="1">
                <a:solidFill>
                  <a:schemeClr val="bg1">
                    <a:lumMod val="50000"/>
                  </a:schemeClr>
                </a:solidFill>
              </a:defRPr>
            </a:lvl1pPr>
          </a:lstStyle>
          <a:p>
            <a:pPr marL="0" indent="0"/>
            <a:r>
              <a:rPr lang="el-GR" dirty="0"/>
              <a:t>ΤΙΤΛΟΣ ΠΑΡΟΥΣΙΑΣΗΣ</a:t>
            </a:r>
          </a:p>
        </p:txBody>
      </p:sp>
      <p:grpSp>
        <p:nvGrpSpPr>
          <p:cNvPr id="4" name="Ομάδα 3"/>
          <p:cNvGrpSpPr/>
          <p:nvPr userDrawn="1"/>
        </p:nvGrpSpPr>
        <p:grpSpPr>
          <a:xfrm>
            <a:off x="395536" y="6060843"/>
            <a:ext cx="8436490" cy="635977"/>
            <a:chOff x="395536" y="6060843"/>
            <a:chExt cx="8436490" cy="635977"/>
          </a:xfrm>
        </p:grpSpPr>
        <p:pic>
          <p:nvPicPr>
            <p:cNvPr id="7" name="Εικόνα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536" y="6179941"/>
              <a:ext cx="1512168" cy="397783"/>
            </a:xfrm>
            <a:prstGeom prst="rect">
              <a:avLst/>
            </a:prstGeom>
          </p:spPr>
        </p:pic>
        <p:pic>
          <p:nvPicPr>
            <p:cNvPr id="9" name="Εικόνα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4088" y="6100633"/>
              <a:ext cx="3467938" cy="477092"/>
            </a:xfrm>
            <a:prstGeom prst="rect">
              <a:avLst/>
            </a:prstGeom>
          </p:spPr>
        </p:pic>
        <p:pic>
          <p:nvPicPr>
            <p:cNvPr id="11" name="Εικόνα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51850" y="6060843"/>
              <a:ext cx="2171794" cy="635977"/>
            </a:xfrm>
            <a:prstGeom prst="rect">
              <a:avLst/>
            </a:prstGeom>
          </p:spPr>
        </p:pic>
      </p:grpSp>
      <p:cxnSp>
        <p:nvCxnSpPr>
          <p:cNvPr id="5" name="Ευθεία γραμμή σύνδεσης 4"/>
          <p:cNvCxnSpPr/>
          <p:nvPr userDrawn="1"/>
        </p:nvCxnSpPr>
        <p:spPr>
          <a:xfrm>
            <a:off x="395536" y="6060843"/>
            <a:ext cx="84107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userDrawn="1"/>
        </p:nvCxnSpPr>
        <p:spPr>
          <a:xfrm>
            <a:off x="395536" y="752243"/>
            <a:ext cx="841071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Θέση κειμένου 3"/>
          <p:cNvSpPr>
            <a:spLocks noGrp="1"/>
          </p:cNvSpPr>
          <p:nvPr>
            <p:ph type="body" sz="half" idx="10"/>
          </p:nvPr>
        </p:nvSpPr>
        <p:spPr>
          <a:xfrm>
            <a:off x="394169" y="1619474"/>
            <a:ext cx="8411961" cy="42577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13" name="Θέση κειμένου 5"/>
          <p:cNvSpPr>
            <a:spLocks noGrp="1"/>
          </p:cNvSpPr>
          <p:nvPr>
            <p:ph type="body" sz="quarter" idx="11" hasCustomPrompt="1"/>
          </p:nvPr>
        </p:nvSpPr>
        <p:spPr>
          <a:xfrm>
            <a:off x="395536" y="1124744"/>
            <a:ext cx="8410327" cy="432594"/>
          </a:xfrm>
        </p:spPr>
        <p:txBody>
          <a:bodyPr>
            <a:normAutofit/>
          </a:bodyPr>
          <a:lstStyle>
            <a:lvl1pPr marL="0" indent="0">
              <a:buNone/>
              <a:defRPr sz="2000" b="1"/>
            </a:lvl1pPr>
          </a:lstStyle>
          <a:p>
            <a:r>
              <a:rPr lang="el-GR" dirty="0"/>
              <a:t>Στυλ κύριου τίτλου</a:t>
            </a:r>
          </a:p>
        </p:txBody>
      </p:sp>
      <p:sp>
        <p:nvSpPr>
          <p:cNvPr id="14" name="Θέση κειμένου 5"/>
          <p:cNvSpPr>
            <a:spLocks noGrp="1"/>
          </p:cNvSpPr>
          <p:nvPr>
            <p:ph type="body" sz="quarter" idx="12" hasCustomPrompt="1"/>
          </p:nvPr>
        </p:nvSpPr>
        <p:spPr>
          <a:xfrm>
            <a:off x="6659563" y="404664"/>
            <a:ext cx="2146300" cy="347810"/>
          </a:xfrm>
        </p:spPr>
        <p:txBody>
          <a:bodyPr/>
          <a:lstStyle>
            <a:lvl1pPr marL="0" marR="0" indent="0" algn="r" defTabSz="914400" rtl="0" eaLnBrk="1" fontAlgn="auto" latinLnBrk="0" hangingPunct="1">
              <a:lnSpc>
                <a:spcPct val="100000"/>
              </a:lnSpc>
              <a:spcBef>
                <a:spcPct val="0"/>
              </a:spcBef>
              <a:spcAft>
                <a:spcPts val="0"/>
              </a:spcAft>
              <a:buClrTx/>
              <a:buSzTx/>
              <a:buFontTx/>
              <a:buNone/>
              <a:tabLst/>
              <a:defRPr sz="1200">
                <a:solidFill>
                  <a:schemeClr val="bg1">
                    <a:lumMod val="50000"/>
                  </a:schemeClr>
                </a:solidFill>
              </a:defRPr>
            </a:lvl1pPr>
          </a:lstStyle>
          <a:p>
            <a:pPr marL="0" marR="0" indent="0" algn="r" defTabSz="914400" rtl="0" eaLnBrk="1" fontAlgn="auto" latinLnBrk="0" hangingPunct="1">
              <a:lnSpc>
                <a:spcPct val="100000"/>
              </a:lnSpc>
              <a:spcBef>
                <a:spcPct val="0"/>
              </a:spcBef>
              <a:spcAft>
                <a:spcPts val="0"/>
              </a:spcAft>
              <a:buClrTx/>
              <a:buSzTx/>
              <a:buFontTx/>
              <a:buNone/>
              <a:tabLst/>
              <a:defRPr/>
            </a:pPr>
            <a:r>
              <a:rPr lang="el-GR" sz="1200" b="1" dirty="0">
                <a:solidFill>
                  <a:schemeClr val="bg1">
                    <a:lumMod val="50000"/>
                  </a:schemeClr>
                </a:solidFill>
              </a:rPr>
              <a:t>ΕΝΟΤΗΤΑ 1</a:t>
            </a:r>
          </a:p>
        </p:txBody>
      </p:sp>
    </p:spTree>
    <p:extLst>
      <p:ext uri="{BB962C8B-B14F-4D97-AF65-F5344CB8AC3E}">
        <p14:creationId xmlns:p14="http://schemas.microsoft.com/office/powerpoint/2010/main" val="305298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3C9DE-635A-4788-8888-6C334853B15B}" type="datetimeFigureOut">
              <a:rPr lang="el-GR" smtClean="0"/>
              <a:t>5/10/2022</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6A8C1-6520-40D6-B638-30CA6EDDAAD7}" type="slidenum">
              <a:rPr lang="el-GR" smtClean="0"/>
              <a:t>‹#›</a:t>
            </a:fld>
            <a:endParaRPr lang="el-GR"/>
          </a:p>
        </p:txBody>
      </p:sp>
    </p:spTree>
    <p:extLst>
      <p:ext uri="{BB962C8B-B14F-4D97-AF65-F5344CB8AC3E}">
        <p14:creationId xmlns:p14="http://schemas.microsoft.com/office/powerpoint/2010/main" val="177192775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71" r:id="rId5"/>
    <p:sldLayoutId id="2147483672" r:id="rId6"/>
    <p:sldLayoutId id="2147483673" r:id="rId7"/>
    <p:sldLayoutId id="2147483674" r:id="rId8"/>
    <p:sldLayoutId id="2147483675" r:id="rId9"/>
    <p:sldLayoutId id="2147483665" r:id="rId10"/>
    <p:sldLayoutId id="2147483664" r:id="rId11"/>
    <p:sldLayoutId id="2147483666" r:id="rId12"/>
    <p:sldLayoutId id="2147483668"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6.png"/><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a:t>ΝΕΟΕΛΛΗΝΙΚΗ ΓΛΩΣΣΑ</a:t>
            </a:r>
          </a:p>
        </p:txBody>
      </p:sp>
      <p:sp>
        <p:nvSpPr>
          <p:cNvPr id="3" name="Υπότιτλος 2"/>
          <p:cNvSpPr>
            <a:spLocks noGrp="1"/>
          </p:cNvSpPr>
          <p:nvPr>
            <p:ph type="subTitle" idx="1"/>
          </p:nvPr>
        </p:nvSpPr>
        <p:spPr/>
        <p:txBody>
          <a:bodyPr>
            <a:normAutofit lnSpcReduction="10000"/>
          </a:bodyPr>
          <a:lstStyle/>
          <a:p>
            <a:endParaRPr lang="el-GR" dirty="0"/>
          </a:p>
        </p:txBody>
      </p:sp>
      <p:sp>
        <p:nvSpPr>
          <p:cNvPr id="4" name="Θέση κειμένου 3"/>
          <p:cNvSpPr>
            <a:spLocks noGrp="1"/>
          </p:cNvSpPr>
          <p:nvPr>
            <p:ph type="body" sz="quarter" idx="10"/>
          </p:nvPr>
        </p:nvSpPr>
        <p:spPr/>
        <p:txBody>
          <a:bodyPr>
            <a:normAutofit fontScale="92500" lnSpcReduction="10000"/>
          </a:bodyPr>
          <a:lstStyle/>
          <a:p>
            <a:r>
              <a:rPr lang="el-GR" dirty="0"/>
              <a:t>ΔΗΜΟΤΙΚΟ </a:t>
            </a:r>
          </a:p>
        </p:txBody>
      </p:sp>
    </p:spTree>
    <p:extLst>
      <p:ext uri="{BB962C8B-B14F-4D97-AF65-F5344CB8AC3E}">
        <p14:creationId xmlns:p14="http://schemas.microsoft.com/office/powerpoint/2010/main" val="205916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FAF6ADC0-F687-4F3D-BB7A-8C571351B8D6}"/>
              </a:ext>
            </a:extLst>
          </p:cNvPr>
          <p:cNvSpPr>
            <a:spLocks noGrp="1"/>
          </p:cNvSpPr>
          <p:nvPr>
            <p:ph type="body" sz="quarter" idx="11"/>
          </p:nvPr>
        </p:nvSpPr>
        <p:spPr>
          <a:xfrm>
            <a:off x="72022" y="2137754"/>
            <a:ext cx="3254803" cy="1440160"/>
          </a:xfrm>
        </p:spPr>
        <p:txBody>
          <a:bodyPr>
            <a:noAutofit/>
          </a:bodyPr>
          <a:lstStyle/>
          <a:p>
            <a:pPr algn="l"/>
            <a:r>
              <a:rPr lang="el-GR" sz="2400" dirty="0">
                <a:solidFill>
                  <a:srgbClr val="0070C0"/>
                </a:solidFill>
              </a:rPr>
              <a:t>Π.Σ. Προσδοκώμενα: επισημάνσεις</a:t>
            </a:r>
          </a:p>
          <a:p>
            <a:pPr algn="l"/>
            <a:endParaRPr lang="el-GR" sz="2000" b="1" dirty="0">
              <a:solidFill>
                <a:srgbClr val="0070C0"/>
              </a:solidFill>
            </a:endParaRPr>
          </a:p>
          <a:p>
            <a:pPr algn="l"/>
            <a:r>
              <a:rPr lang="el-GR" sz="2000" b="1" dirty="0">
                <a:solidFill>
                  <a:schemeClr val="tx1"/>
                </a:solidFill>
              </a:rPr>
              <a:t>Δεξιότητες: </a:t>
            </a:r>
          </a:p>
          <a:p>
            <a:pPr algn="l"/>
            <a:r>
              <a:rPr lang="el-GR" sz="2000" dirty="0">
                <a:solidFill>
                  <a:schemeClr val="tx1"/>
                </a:solidFill>
              </a:rPr>
              <a:t>Οργάνωση και </a:t>
            </a:r>
            <a:r>
              <a:rPr lang="el-GR" sz="2000" dirty="0" err="1">
                <a:solidFill>
                  <a:schemeClr val="tx1"/>
                </a:solidFill>
              </a:rPr>
              <a:t>συλλειτουργία</a:t>
            </a:r>
            <a:r>
              <a:rPr lang="el-GR" sz="2000" dirty="0">
                <a:solidFill>
                  <a:schemeClr val="tx1"/>
                </a:solidFill>
              </a:rPr>
              <a:t> κατά κανόνα σε κάθε τάξη και για όλα τα πλαίσια </a:t>
            </a:r>
            <a:r>
              <a:rPr lang="el-GR" sz="2000" b="1" dirty="0">
                <a:solidFill>
                  <a:schemeClr val="tx1"/>
                </a:solidFill>
              </a:rPr>
              <a:t>Διαβάθμιση </a:t>
            </a:r>
            <a:r>
              <a:rPr lang="el-GR" sz="2000" dirty="0">
                <a:solidFill>
                  <a:schemeClr val="tx1"/>
                </a:solidFill>
              </a:rPr>
              <a:t>λόγω:</a:t>
            </a:r>
          </a:p>
          <a:p>
            <a:pPr marL="342900" indent="-342900" algn="l">
              <a:buFont typeface="Arial" panose="020B0604020202020204" pitchFamily="34" charset="0"/>
              <a:buChar char="•"/>
            </a:pPr>
            <a:r>
              <a:rPr lang="el-GR" sz="2000" dirty="0">
                <a:solidFill>
                  <a:schemeClr val="tx1"/>
                </a:solidFill>
              </a:rPr>
              <a:t>διαφοροποίησης της διδασκαλίας</a:t>
            </a:r>
          </a:p>
          <a:p>
            <a:pPr marL="342900" indent="-342900" algn="l">
              <a:buFont typeface="Arial" panose="020B0604020202020204" pitchFamily="34" charset="0"/>
              <a:buChar char="•"/>
            </a:pPr>
            <a:r>
              <a:rPr lang="el-GR" sz="2000" dirty="0">
                <a:solidFill>
                  <a:schemeClr val="tx1"/>
                </a:solidFill>
              </a:rPr>
              <a:t>Περιορισμού γλωσσικών εισερχομένων</a:t>
            </a:r>
          </a:p>
        </p:txBody>
      </p:sp>
      <p:graphicFrame>
        <p:nvGraphicFramePr>
          <p:cNvPr id="8" name="Θέση περιεχομένου 7">
            <a:extLst>
              <a:ext uri="{FF2B5EF4-FFF2-40B4-BE49-F238E27FC236}">
                <a16:creationId xmlns:a16="http://schemas.microsoft.com/office/drawing/2014/main" id="{B5ADD308-BF0A-4C6E-BF08-6CB03035BB1D}"/>
              </a:ext>
            </a:extLst>
          </p:cNvPr>
          <p:cNvGraphicFramePr>
            <a:graphicFrameLocks noGrp="1"/>
          </p:cNvGraphicFramePr>
          <p:nvPr>
            <p:ph idx="1"/>
            <p:extLst>
              <p:ext uri="{D42A27DB-BD31-4B8C-83A1-F6EECF244321}">
                <p14:modId xmlns:p14="http://schemas.microsoft.com/office/powerpoint/2010/main" val="1145461661"/>
              </p:ext>
            </p:extLst>
          </p:nvPr>
        </p:nvGraphicFramePr>
        <p:xfrm>
          <a:off x="2699792" y="914976"/>
          <a:ext cx="7596336" cy="5094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Εικόνα 8">
            <a:extLst>
              <a:ext uri="{FF2B5EF4-FFF2-40B4-BE49-F238E27FC236}">
                <a16:creationId xmlns:a16="http://schemas.microsoft.com/office/drawing/2014/main" id="{A9E4DF53-FCED-4BD4-8209-4F1AE8C4DA6E}"/>
              </a:ext>
            </a:extLst>
          </p:cNvPr>
          <p:cNvPicPr>
            <a:picLocks noChangeAspect="1"/>
          </p:cNvPicPr>
          <p:nvPr/>
        </p:nvPicPr>
        <p:blipFill>
          <a:blip r:embed="rId7"/>
          <a:stretch>
            <a:fillRect/>
          </a:stretch>
        </p:blipFill>
        <p:spPr>
          <a:xfrm>
            <a:off x="72022" y="58948"/>
            <a:ext cx="9077731" cy="701101"/>
          </a:xfrm>
          <a:prstGeom prst="rect">
            <a:avLst/>
          </a:prstGeom>
        </p:spPr>
      </p:pic>
      <p:sp>
        <p:nvSpPr>
          <p:cNvPr id="12" name="Θέση κειμένου 4">
            <a:extLst>
              <a:ext uri="{FF2B5EF4-FFF2-40B4-BE49-F238E27FC236}">
                <a16:creationId xmlns:a16="http://schemas.microsoft.com/office/drawing/2014/main" id="{C41CA916-5E80-4908-82A5-35180BE6A31E}"/>
              </a:ext>
            </a:extLst>
          </p:cNvPr>
          <p:cNvSpPr txBox="1">
            <a:spLocks/>
          </p:cNvSpPr>
          <p:nvPr/>
        </p:nvSpPr>
        <p:spPr>
          <a:xfrm>
            <a:off x="323528" y="841100"/>
            <a:ext cx="3815939" cy="112609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b="1" dirty="0">
                <a:solidFill>
                  <a:srgbClr val="00B050"/>
                </a:solidFill>
              </a:rPr>
              <a:t>Θ.Ε.1. Ακρόαση και κατανόηση προφορικού λόγου </a:t>
            </a:r>
          </a:p>
        </p:txBody>
      </p:sp>
    </p:spTree>
    <p:extLst>
      <p:ext uri="{BB962C8B-B14F-4D97-AF65-F5344CB8AC3E}">
        <p14:creationId xmlns:p14="http://schemas.microsoft.com/office/powerpoint/2010/main" val="303210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10"/>
          </p:nvPr>
        </p:nvSpPr>
        <p:spPr/>
        <p:txBody>
          <a:bodyPr>
            <a:normAutofit lnSpcReduction="10000"/>
          </a:bodyPr>
          <a:lstStyle/>
          <a:p>
            <a:r>
              <a:rPr lang="el-GR" sz="2400" u="sng" dirty="0">
                <a:solidFill>
                  <a:srgbClr val="007FDE"/>
                </a:solidFill>
              </a:rPr>
              <a:t>Διδακτική πλαισίωση</a:t>
            </a:r>
          </a:p>
          <a:p>
            <a:endParaRPr lang="el-GR" sz="2400" u="sng" dirty="0"/>
          </a:p>
          <a:p>
            <a:r>
              <a:rPr lang="el-GR" sz="2400" dirty="0"/>
              <a:t>Τα παιδιά εξασκούνται σε δεξιότητες όπως:</a:t>
            </a:r>
          </a:p>
          <a:p>
            <a:pPr marL="342900" indent="-342900">
              <a:buFont typeface="Arial" panose="020B0604020202020204" pitchFamily="34" charset="0"/>
              <a:buChar char="•"/>
            </a:pPr>
            <a:r>
              <a:rPr lang="el-GR" sz="2400" dirty="0"/>
              <a:t>Διατύπωση ερωτήσεων για διευκρινίσεις, επαναλήψεις, επιβεβαιώσεις</a:t>
            </a:r>
          </a:p>
          <a:p>
            <a:pPr marL="342900" indent="-342900">
              <a:buFont typeface="Arial" panose="020B0604020202020204" pitchFamily="34" charset="0"/>
              <a:buChar char="•"/>
            </a:pPr>
            <a:r>
              <a:rPr lang="el-GR" sz="2400" dirty="0"/>
              <a:t>Διατύπωση υποθέσεων και προβλέψεων</a:t>
            </a:r>
          </a:p>
          <a:p>
            <a:pPr marL="342900" indent="-342900">
              <a:buFont typeface="Arial" panose="020B0604020202020204" pitchFamily="34" charset="0"/>
              <a:buChar char="•"/>
            </a:pPr>
            <a:r>
              <a:rPr lang="el-GR" sz="2400" dirty="0"/>
              <a:t>Προσοχή και παρατηρητικότητα με στόχο την κατανόηση των πληροφοριών</a:t>
            </a:r>
          </a:p>
          <a:p>
            <a:pPr marL="342900" indent="-342900">
              <a:buFont typeface="Arial" panose="020B0604020202020204" pitchFamily="34" charset="0"/>
              <a:buChar char="•"/>
            </a:pPr>
            <a:r>
              <a:rPr lang="el-GR" sz="2400" dirty="0"/>
              <a:t>Δημιουργική αναδιάρθρωση γλωσσικών εισερχόμενων</a:t>
            </a:r>
          </a:p>
          <a:p>
            <a:pPr marL="342900" indent="-342900">
              <a:buFont typeface="Arial" panose="020B0604020202020204" pitchFamily="34" charset="0"/>
              <a:buChar char="•"/>
            </a:pPr>
            <a:r>
              <a:rPr lang="el-GR" sz="2400" dirty="0"/>
              <a:t>Προσδιορισμό, αντίληψη και ερμηνεία οπτικών ερεθισμάτων</a:t>
            </a:r>
          </a:p>
          <a:p>
            <a:endParaRPr lang="el-GR" sz="2400" dirty="0"/>
          </a:p>
          <a:p>
            <a:endParaRPr lang="el-GR" dirty="0"/>
          </a:p>
        </p:txBody>
      </p:sp>
      <p:sp>
        <p:nvSpPr>
          <p:cNvPr id="4" name="Θέση κειμένου 3"/>
          <p:cNvSpPr>
            <a:spLocks noGrp="1"/>
          </p:cNvSpPr>
          <p:nvPr>
            <p:ph type="body" sz="quarter" idx="11"/>
          </p:nvPr>
        </p:nvSpPr>
        <p:spPr>
          <a:xfrm>
            <a:off x="434649" y="978522"/>
            <a:ext cx="8410327" cy="432594"/>
          </a:xfrm>
        </p:spPr>
        <p:txBody>
          <a:bodyPr>
            <a:noAutofit/>
          </a:bodyPr>
          <a:lstStyle/>
          <a:p>
            <a:r>
              <a:rPr lang="el-GR" sz="2800" dirty="0">
                <a:solidFill>
                  <a:srgbClr val="00B050"/>
                </a:solidFill>
              </a:rPr>
              <a:t>Θ.Ε.1.  Ακρόαση και κατανόηση προφορικού λόγου</a:t>
            </a:r>
          </a:p>
        </p:txBody>
      </p:sp>
      <p:pic>
        <p:nvPicPr>
          <p:cNvPr id="6" name="Εικόνα 5">
            <a:extLst>
              <a:ext uri="{FF2B5EF4-FFF2-40B4-BE49-F238E27FC236}">
                <a16:creationId xmlns:a16="http://schemas.microsoft.com/office/drawing/2014/main" id="{AC3CBF4A-4A3C-403E-9B1E-5F08B5C94710}"/>
              </a:ext>
            </a:extLst>
          </p:cNvPr>
          <p:cNvPicPr>
            <a:picLocks noChangeAspect="1"/>
          </p:cNvPicPr>
          <p:nvPr/>
        </p:nvPicPr>
        <p:blipFill>
          <a:blip r:embed="rId2"/>
          <a:stretch>
            <a:fillRect/>
          </a:stretch>
        </p:blipFill>
        <p:spPr>
          <a:xfrm>
            <a:off x="100948" y="69063"/>
            <a:ext cx="9077731" cy="701101"/>
          </a:xfrm>
          <a:prstGeom prst="rect">
            <a:avLst/>
          </a:prstGeom>
        </p:spPr>
      </p:pic>
    </p:spTree>
    <p:extLst>
      <p:ext uri="{BB962C8B-B14F-4D97-AF65-F5344CB8AC3E}">
        <p14:creationId xmlns:p14="http://schemas.microsoft.com/office/powerpoint/2010/main" val="40999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607638" y="2022915"/>
            <a:ext cx="5284842" cy="3811687"/>
          </a:xfrm>
        </p:spPr>
        <p:txBody>
          <a:bodyPr>
            <a:normAutofit fontScale="92500" lnSpcReduction="10000"/>
          </a:bodyPr>
          <a:lstStyle/>
          <a:p>
            <a:pPr marL="0" indent="0">
              <a:buNone/>
            </a:pPr>
            <a:r>
              <a:rPr lang="el-GR" sz="2400" u="sng" dirty="0">
                <a:solidFill>
                  <a:srgbClr val="007FDE"/>
                </a:solidFill>
              </a:rPr>
              <a:t>Οι λειτουργίες του ΠΛ. Συσχετισμός με τις περιστάσεις επικοινωνίας. Επιδράσεις στο ΠΣ</a:t>
            </a:r>
          </a:p>
          <a:p>
            <a:r>
              <a:rPr lang="el-GR" sz="2400" dirty="0"/>
              <a:t>η κοινωνική/αλληλεπιδραστική λειτουργία (</a:t>
            </a:r>
            <a:r>
              <a:rPr lang="el-GR" sz="2400" dirty="0" err="1"/>
              <a:t>talk</a:t>
            </a:r>
            <a:r>
              <a:rPr lang="el-GR" sz="2400" dirty="0"/>
              <a:t> </a:t>
            </a:r>
            <a:r>
              <a:rPr lang="el-GR" sz="2400" dirty="0" err="1"/>
              <a:t>as</a:t>
            </a:r>
            <a:r>
              <a:rPr lang="el-GR" sz="2400" dirty="0"/>
              <a:t> </a:t>
            </a:r>
            <a:r>
              <a:rPr lang="el-GR" sz="2400" dirty="0" err="1"/>
              <a:t>interaction</a:t>
            </a:r>
            <a:r>
              <a:rPr lang="el-GR" sz="2400" dirty="0"/>
              <a:t>): εστίαση στο μήνυμα</a:t>
            </a:r>
          </a:p>
          <a:p>
            <a:r>
              <a:rPr lang="el-GR" sz="2400" dirty="0"/>
              <a:t>Η συναλλακτική λειτουργία (</a:t>
            </a:r>
            <a:r>
              <a:rPr lang="el-GR" sz="2400" dirty="0" err="1"/>
              <a:t>talk</a:t>
            </a:r>
            <a:r>
              <a:rPr lang="el-GR" sz="2400" dirty="0"/>
              <a:t> </a:t>
            </a:r>
            <a:r>
              <a:rPr lang="el-GR" sz="2400" dirty="0" err="1"/>
              <a:t>as</a:t>
            </a:r>
            <a:r>
              <a:rPr lang="el-GR" sz="2400" dirty="0"/>
              <a:t> </a:t>
            </a:r>
            <a:r>
              <a:rPr lang="el-GR" sz="2400" dirty="0" err="1"/>
              <a:t>transaction</a:t>
            </a:r>
            <a:r>
              <a:rPr lang="el-GR" sz="2400" dirty="0"/>
              <a:t>): εστίαση στην πληροφορία</a:t>
            </a:r>
          </a:p>
          <a:p>
            <a:r>
              <a:rPr lang="el-GR" sz="2400" dirty="0"/>
              <a:t>η επιτελεστική λειτουργία (</a:t>
            </a:r>
            <a:r>
              <a:rPr lang="el-GR" sz="2400" dirty="0" err="1"/>
              <a:t>talk</a:t>
            </a:r>
            <a:r>
              <a:rPr lang="el-GR" sz="2400" dirty="0"/>
              <a:t> </a:t>
            </a:r>
            <a:r>
              <a:rPr lang="el-GR" sz="2400" dirty="0" err="1"/>
              <a:t>as</a:t>
            </a:r>
            <a:r>
              <a:rPr lang="el-GR" sz="2400" dirty="0"/>
              <a:t> </a:t>
            </a:r>
            <a:r>
              <a:rPr lang="el-GR" sz="2400" dirty="0" err="1"/>
              <a:t>performance</a:t>
            </a:r>
            <a:r>
              <a:rPr lang="el-GR" sz="2400" dirty="0"/>
              <a:t>): εστίαση στην  πράξη που επιτελείται και στο μήνυμα</a:t>
            </a:r>
          </a:p>
          <a:p>
            <a:endParaRPr lang="el-GR" sz="2400" u="sng" dirty="0">
              <a:solidFill>
                <a:srgbClr val="007FDE"/>
              </a:solidFill>
            </a:endParaRPr>
          </a:p>
        </p:txBody>
      </p:sp>
      <p:sp>
        <p:nvSpPr>
          <p:cNvPr id="4" name="Θέση κειμένου 3"/>
          <p:cNvSpPr>
            <a:spLocks noGrp="1"/>
          </p:cNvSpPr>
          <p:nvPr>
            <p:ph type="body" sz="half" idx="2"/>
          </p:nvPr>
        </p:nvSpPr>
        <p:spPr>
          <a:xfrm>
            <a:off x="405036" y="2095734"/>
            <a:ext cx="3202602" cy="3811687"/>
          </a:xfrm>
        </p:spPr>
        <p:txBody>
          <a:bodyPr>
            <a:normAutofit lnSpcReduction="10000"/>
          </a:bodyPr>
          <a:lstStyle/>
          <a:p>
            <a:r>
              <a:rPr lang="el-GR" sz="2400" u="sng" dirty="0">
                <a:solidFill>
                  <a:srgbClr val="007FDE"/>
                </a:solidFill>
              </a:rPr>
              <a:t>Σκοπός</a:t>
            </a:r>
          </a:p>
          <a:p>
            <a:r>
              <a:rPr lang="el-GR" sz="2400" dirty="0"/>
              <a:t>Οι μαθητές/τριες να μιλούν με άνεση και αποτελεσματικότητα για θέματα της ηλικίας τους και των </a:t>
            </a:r>
            <a:r>
              <a:rPr lang="el-GR" sz="2400" dirty="0" err="1"/>
              <a:t>ενδιαφέροντων</a:t>
            </a:r>
            <a:r>
              <a:rPr lang="el-GR" sz="2400" dirty="0"/>
              <a:t> τους. Να συνειδητοποιήσουν πιθανές δυσκολίες και να οικειοποιηθούν τρόπους αντιμετώπισης</a:t>
            </a:r>
          </a:p>
        </p:txBody>
      </p:sp>
      <p:sp>
        <p:nvSpPr>
          <p:cNvPr id="5" name="Θέση κειμένου 4"/>
          <p:cNvSpPr>
            <a:spLocks noGrp="1"/>
          </p:cNvSpPr>
          <p:nvPr>
            <p:ph type="body" sz="quarter" idx="10"/>
          </p:nvPr>
        </p:nvSpPr>
        <p:spPr>
          <a:xfrm>
            <a:off x="1552979" y="908720"/>
            <a:ext cx="6689622" cy="701101"/>
          </a:xfrm>
        </p:spPr>
        <p:txBody>
          <a:bodyPr>
            <a:normAutofit/>
          </a:bodyPr>
          <a:lstStyle/>
          <a:p>
            <a:pPr marL="265113" indent="-265113"/>
            <a:r>
              <a:rPr lang="el-GR" sz="3200" dirty="0">
                <a:solidFill>
                  <a:srgbClr val="00B050"/>
                </a:solidFill>
              </a:rPr>
              <a:t>Θ.Ε.2. Παραγωγή προφορικού λόγου </a:t>
            </a:r>
          </a:p>
        </p:txBody>
      </p:sp>
      <p:pic>
        <p:nvPicPr>
          <p:cNvPr id="11" name="Εικόνα 10">
            <a:extLst>
              <a:ext uri="{FF2B5EF4-FFF2-40B4-BE49-F238E27FC236}">
                <a16:creationId xmlns:a16="http://schemas.microsoft.com/office/drawing/2014/main" id="{B69FC51A-415C-4AA8-ACAA-8AA9E2CFC0CE}"/>
              </a:ext>
            </a:extLst>
          </p:cNvPr>
          <p:cNvPicPr>
            <a:picLocks noChangeAspect="1"/>
          </p:cNvPicPr>
          <p:nvPr/>
        </p:nvPicPr>
        <p:blipFill>
          <a:blip r:embed="rId3"/>
          <a:stretch>
            <a:fillRect/>
          </a:stretch>
        </p:blipFill>
        <p:spPr>
          <a:xfrm>
            <a:off x="-34147" y="22523"/>
            <a:ext cx="9077731" cy="701101"/>
          </a:xfrm>
          <a:prstGeom prst="rect">
            <a:avLst/>
          </a:prstGeom>
        </p:spPr>
      </p:pic>
    </p:spTree>
    <p:extLst>
      <p:ext uri="{BB962C8B-B14F-4D97-AF65-F5344CB8AC3E}">
        <p14:creationId xmlns:p14="http://schemas.microsoft.com/office/powerpoint/2010/main" val="258485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8371914A-600B-4958-959C-C1ADEA4C959E}"/>
              </a:ext>
            </a:extLst>
          </p:cNvPr>
          <p:cNvPicPr>
            <a:picLocks noChangeAspect="1"/>
          </p:cNvPicPr>
          <p:nvPr/>
        </p:nvPicPr>
        <p:blipFill>
          <a:blip r:embed="rId2"/>
          <a:stretch>
            <a:fillRect/>
          </a:stretch>
        </p:blipFill>
        <p:spPr>
          <a:xfrm>
            <a:off x="60173" y="63604"/>
            <a:ext cx="9083827" cy="701101"/>
          </a:xfrm>
          <a:prstGeom prst="rect">
            <a:avLst/>
          </a:prstGeom>
        </p:spPr>
      </p:pic>
      <p:graphicFrame>
        <p:nvGraphicFramePr>
          <p:cNvPr id="6" name="Θέση περιεχομένου 5">
            <a:extLst>
              <a:ext uri="{FF2B5EF4-FFF2-40B4-BE49-F238E27FC236}">
                <a16:creationId xmlns:a16="http://schemas.microsoft.com/office/drawing/2014/main" id="{7F774FC9-3BFB-4694-9F41-BB529200AD11}"/>
              </a:ext>
            </a:extLst>
          </p:cNvPr>
          <p:cNvGraphicFramePr>
            <a:graphicFrameLocks noGrp="1"/>
          </p:cNvGraphicFramePr>
          <p:nvPr>
            <p:ph idx="1"/>
            <p:extLst>
              <p:ext uri="{D42A27DB-BD31-4B8C-83A1-F6EECF244321}">
                <p14:modId xmlns:p14="http://schemas.microsoft.com/office/powerpoint/2010/main" val="2488040400"/>
              </p:ext>
            </p:extLst>
          </p:nvPr>
        </p:nvGraphicFramePr>
        <p:xfrm>
          <a:off x="1907704" y="879624"/>
          <a:ext cx="8424936" cy="5213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Θέση κειμένου 3">
            <a:extLst>
              <a:ext uri="{FF2B5EF4-FFF2-40B4-BE49-F238E27FC236}">
                <a16:creationId xmlns:a16="http://schemas.microsoft.com/office/drawing/2014/main" id="{5DA5E485-6A43-4C49-A63F-A9392013549A}"/>
              </a:ext>
            </a:extLst>
          </p:cNvPr>
          <p:cNvSpPr>
            <a:spLocks noGrp="1"/>
          </p:cNvSpPr>
          <p:nvPr>
            <p:ph type="body" sz="quarter" idx="11"/>
          </p:nvPr>
        </p:nvSpPr>
        <p:spPr>
          <a:xfrm>
            <a:off x="397260" y="1844824"/>
            <a:ext cx="3094620" cy="4363390"/>
          </a:xfrm>
        </p:spPr>
        <p:txBody>
          <a:bodyPr>
            <a:normAutofit fontScale="92500"/>
          </a:bodyPr>
          <a:lstStyle/>
          <a:p>
            <a:pPr algn="l"/>
            <a:r>
              <a:rPr lang="el-GR" sz="2400" dirty="0">
                <a:solidFill>
                  <a:srgbClr val="0070C0"/>
                </a:solidFill>
              </a:rPr>
              <a:t>Π.Σ., προσδοκώμενα: επισημάνσεις</a:t>
            </a:r>
          </a:p>
          <a:p>
            <a:pPr algn="l"/>
            <a:endParaRPr lang="el-GR" sz="1800" dirty="0">
              <a:solidFill>
                <a:schemeClr val="tx1"/>
              </a:solidFill>
            </a:endParaRPr>
          </a:p>
          <a:p>
            <a:pPr algn="l"/>
            <a:r>
              <a:rPr lang="el-GR" sz="2100" dirty="0">
                <a:solidFill>
                  <a:schemeClr val="tx1"/>
                </a:solidFill>
              </a:rPr>
              <a:t>Οργάνωση και </a:t>
            </a:r>
            <a:r>
              <a:rPr lang="el-GR" sz="2100" dirty="0" err="1">
                <a:solidFill>
                  <a:schemeClr val="tx1"/>
                </a:solidFill>
              </a:rPr>
              <a:t>συλλειτουργία</a:t>
            </a:r>
            <a:r>
              <a:rPr lang="el-GR" sz="2100" dirty="0">
                <a:solidFill>
                  <a:schemeClr val="tx1"/>
                </a:solidFill>
              </a:rPr>
              <a:t> και των τριών λειτουργιών σε κάθε τάξη. </a:t>
            </a:r>
          </a:p>
          <a:p>
            <a:pPr algn="l"/>
            <a:r>
              <a:rPr lang="el-GR" sz="2100" dirty="0">
                <a:solidFill>
                  <a:schemeClr val="tx1"/>
                </a:solidFill>
              </a:rPr>
              <a:t> Διαβάθμιση: </a:t>
            </a:r>
          </a:p>
          <a:p>
            <a:pPr marL="342900" indent="-342900" algn="l">
              <a:buFont typeface="Arial" panose="020B0604020202020204" pitchFamily="34" charset="0"/>
              <a:buChar char="•"/>
            </a:pPr>
            <a:r>
              <a:rPr lang="el-GR" sz="2100" dirty="0">
                <a:solidFill>
                  <a:schemeClr val="tx1"/>
                </a:solidFill>
              </a:rPr>
              <a:t>ως προς τους φυσικούς και μη ομιλητές </a:t>
            </a:r>
          </a:p>
          <a:p>
            <a:pPr marL="342900" indent="-342900" algn="l">
              <a:buFont typeface="Arial" panose="020B0604020202020204" pitchFamily="34" charset="0"/>
              <a:buChar char="•"/>
            </a:pPr>
            <a:r>
              <a:rPr lang="el-GR" sz="2100" dirty="0">
                <a:solidFill>
                  <a:schemeClr val="tx1"/>
                </a:solidFill>
              </a:rPr>
              <a:t>ως προς την επιτελεστική λειτουργία</a:t>
            </a:r>
          </a:p>
          <a:p>
            <a:pPr marL="342900" indent="-342900" algn="l">
              <a:buFont typeface="Arial" panose="020B0604020202020204" pitchFamily="34" charset="0"/>
              <a:buChar char="•"/>
            </a:pPr>
            <a:r>
              <a:rPr lang="el-GR" sz="2100" dirty="0">
                <a:solidFill>
                  <a:schemeClr val="tx1"/>
                </a:solidFill>
              </a:rPr>
              <a:t> ως προς τη διαφοροποίηση της διδασκαλίας</a:t>
            </a:r>
          </a:p>
          <a:p>
            <a:pPr algn="l"/>
            <a:endParaRPr lang="el-GR" dirty="0"/>
          </a:p>
        </p:txBody>
      </p:sp>
      <p:sp>
        <p:nvSpPr>
          <p:cNvPr id="8" name="Θέση κειμένου 4">
            <a:extLst>
              <a:ext uri="{FF2B5EF4-FFF2-40B4-BE49-F238E27FC236}">
                <a16:creationId xmlns:a16="http://schemas.microsoft.com/office/drawing/2014/main" id="{8B1B1609-1BD5-4B36-A107-C8BA9D487DDD}"/>
              </a:ext>
            </a:extLst>
          </p:cNvPr>
          <p:cNvSpPr txBox="1">
            <a:spLocks/>
          </p:cNvSpPr>
          <p:nvPr/>
        </p:nvSpPr>
        <p:spPr>
          <a:xfrm>
            <a:off x="539552" y="887807"/>
            <a:ext cx="3168352" cy="842097"/>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b="1" dirty="0">
                <a:solidFill>
                  <a:srgbClr val="00B050"/>
                </a:solidFill>
              </a:rPr>
              <a:t>Θ.Ε.2. Παραγωγή προφορικού λόγου </a:t>
            </a:r>
          </a:p>
        </p:txBody>
      </p:sp>
    </p:spTree>
    <p:extLst>
      <p:ext uri="{BB962C8B-B14F-4D97-AF65-F5344CB8AC3E}">
        <p14:creationId xmlns:p14="http://schemas.microsoft.com/office/powerpoint/2010/main" val="3217127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10"/>
          </p:nvPr>
        </p:nvSpPr>
        <p:spPr>
          <a:xfrm>
            <a:off x="397782" y="1585845"/>
            <a:ext cx="8411961" cy="4257798"/>
          </a:xfrm>
        </p:spPr>
        <p:txBody>
          <a:bodyPr>
            <a:normAutofit fontScale="92500" lnSpcReduction="10000"/>
          </a:bodyPr>
          <a:lstStyle/>
          <a:p>
            <a:r>
              <a:rPr lang="el-GR" sz="2400" u="sng" dirty="0">
                <a:solidFill>
                  <a:srgbClr val="007FDE"/>
                </a:solidFill>
              </a:rPr>
              <a:t>Διδακτικές συνέπειες</a:t>
            </a:r>
          </a:p>
          <a:p>
            <a:endParaRPr lang="el-GR" sz="2400" u="sng" dirty="0"/>
          </a:p>
          <a:p>
            <a:r>
              <a:rPr lang="el-GR" sz="2400" dirty="0"/>
              <a:t>Τα παιδιά εξασκούνται σε δεξιότητες όπως:</a:t>
            </a:r>
          </a:p>
          <a:p>
            <a:pPr marL="342900" indent="-342900">
              <a:buFont typeface="Arial" panose="020B0604020202020204" pitchFamily="34" charset="0"/>
              <a:buChar char="•"/>
            </a:pPr>
            <a:r>
              <a:rPr lang="el-GR" sz="2400" dirty="0"/>
              <a:t>Ενεργή και δραστική συμμετοχή στην προφορική συζήτηση της τάξης </a:t>
            </a:r>
            <a:r>
              <a:rPr lang="el-GR" sz="2400" i="1" dirty="0"/>
              <a:t>(συναλλακτική λειτουργία: </a:t>
            </a:r>
            <a:r>
              <a:rPr lang="en-US" sz="2400" i="1" dirty="0"/>
              <a:t>talk as interaction</a:t>
            </a:r>
            <a:r>
              <a:rPr lang="el-GR" sz="2400" i="1" dirty="0"/>
              <a:t>)</a:t>
            </a:r>
          </a:p>
          <a:p>
            <a:pPr marL="342900" indent="-342900">
              <a:buFont typeface="Arial" panose="020B0604020202020204" pitchFamily="34" charset="0"/>
              <a:buChar char="•"/>
            </a:pPr>
            <a:r>
              <a:rPr lang="el-GR" sz="2400" dirty="0"/>
              <a:t>Παρουσίαση σε ακροατήριο: σταδιακή αξιοποίηση της δομής και των δομικών στοιχείων των </a:t>
            </a:r>
            <a:r>
              <a:rPr lang="el-GR" sz="2400" dirty="0" err="1"/>
              <a:t>κειμενικών</a:t>
            </a:r>
            <a:r>
              <a:rPr lang="el-GR" sz="2400" dirty="0"/>
              <a:t> τύπων  για αποτελεσματική παρουσίαση στο κοινό της τάξης </a:t>
            </a:r>
            <a:r>
              <a:rPr lang="el-GR" sz="2400" i="1" dirty="0"/>
              <a:t>(επιτελεστική λειτουργία: </a:t>
            </a:r>
            <a:r>
              <a:rPr lang="el-GR" sz="2400" i="1" dirty="0" err="1"/>
              <a:t>talk</a:t>
            </a:r>
            <a:r>
              <a:rPr lang="el-GR" sz="2400" i="1" dirty="0"/>
              <a:t> </a:t>
            </a:r>
            <a:r>
              <a:rPr lang="el-GR" sz="2400" i="1" dirty="0" err="1"/>
              <a:t>as</a:t>
            </a:r>
            <a:r>
              <a:rPr lang="el-GR" sz="2400" i="1" dirty="0"/>
              <a:t> </a:t>
            </a:r>
            <a:r>
              <a:rPr lang="el-GR" sz="2400" i="1" dirty="0" err="1"/>
              <a:t>performance</a:t>
            </a:r>
            <a:r>
              <a:rPr lang="el-GR" sz="2400" i="1" dirty="0"/>
              <a:t>)</a:t>
            </a:r>
          </a:p>
          <a:p>
            <a:pPr marL="342900" indent="-342900">
              <a:buFont typeface="Arial" panose="020B0604020202020204" pitchFamily="34" charset="0"/>
              <a:buChar char="•"/>
            </a:pPr>
            <a:r>
              <a:rPr lang="el-GR" sz="2400" dirty="0"/>
              <a:t>Αξιοποίηση βασικών πληροφοριών από την προφορική συζήτηση  με στόχο την ενσωμάτωσή τους στην επικείμενη παραγωγή του γραπτού λόγου </a:t>
            </a:r>
            <a:r>
              <a:rPr lang="el-GR" sz="2400" i="1" dirty="0"/>
              <a:t>(συναλλακτική λειτουργία, </a:t>
            </a:r>
            <a:r>
              <a:rPr lang="el-GR" sz="2400" i="1" dirty="0" err="1"/>
              <a:t>talk</a:t>
            </a:r>
            <a:r>
              <a:rPr lang="el-GR" sz="2400" i="1" dirty="0"/>
              <a:t> </a:t>
            </a:r>
            <a:r>
              <a:rPr lang="el-GR" sz="2400" i="1" dirty="0" err="1"/>
              <a:t>as</a:t>
            </a:r>
            <a:r>
              <a:rPr lang="el-GR" sz="2400" i="1" dirty="0"/>
              <a:t> </a:t>
            </a:r>
            <a:r>
              <a:rPr lang="el-GR" sz="2400" i="1" dirty="0" err="1"/>
              <a:t>transaction</a:t>
            </a:r>
            <a:r>
              <a:rPr lang="el-GR" sz="2400" i="1" dirty="0"/>
              <a:t>)</a:t>
            </a:r>
          </a:p>
        </p:txBody>
      </p:sp>
      <p:sp>
        <p:nvSpPr>
          <p:cNvPr id="4" name="Θέση κειμένου 3"/>
          <p:cNvSpPr>
            <a:spLocks noGrp="1"/>
          </p:cNvSpPr>
          <p:nvPr>
            <p:ph type="body" sz="quarter" idx="11"/>
          </p:nvPr>
        </p:nvSpPr>
        <p:spPr>
          <a:xfrm>
            <a:off x="366836" y="889404"/>
            <a:ext cx="8410327" cy="432594"/>
          </a:xfrm>
        </p:spPr>
        <p:txBody>
          <a:bodyPr>
            <a:noAutofit/>
          </a:bodyPr>
          <a:lstStyle/>
          <a:p>
            <a:r>
              <a:rPr lang="el-GR" sz="2800" dirty="0">
                <a:solidFill>
                  <a:srgbClr val="00B050"/>
                </a:solidFill>
              </a:rPr>
              <a:t>Θ.Ε.2. Παραγωγή προφορικού λόγου</a:t>
            </a:r>
          </a:p>
        </p:txBody>
      </p:sp>
      <p:pic>
        <p:nvPicPr>
          <p:cNvPr id="10" name="Εικόνα 9">
            <a:extLst>
              <a:ext uri="{FF2B5EF4-FFF2-40B4-BE49-F238E27FC236}">
                <a16:creationId xmlns:a16="http://schemas.microsoft.com/office/drawing/2014/main" id="{888498C1-6D0F-4476-A8A5-B0A53DD9BB8F}"/>
              </a:ext>
            </a:extLst>
          </p:cNvPr>
          <p:cNvPicPr>
            <a:picLocks noChangeAspect="1"/>
          </p:cNvPicPr>
          <p:nvPr/>
        </p:nvPicPr>
        <p:blipFill>
          <a:blip r:embed="rId2"/>
          <a:stretch>
            <a:fillRect/>
          </a:stretch>
        </p:blipFill>
        <p:spPr>
          <a:xfrm>
            <a:off x="80752" y="58839"/>
            <a:ext cx="9077731" cy="701101"/>
          </a:xfrm>
          <a:prstGeom prst="rect">
            <a:avLst/>
          </a:prstGeom>
        </p:spPr>
      </p:pic>
    </p:spTree>
    <p:extLst>
      <p:ext uri="{BB962C8B-B14F-4D97-AF65-F5344CB8AC3E}">
        <p14:creationId xmlns:p14="http://schemas.microsoft.com/office/powerpoint/2010/main" val="112557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ΠΡΟΣΛΗΠΤΙΚΕΣ ΚΑΙ ΠΑΡΑΓΩΓΙΚΕΣ ΔΕΞΙΟΤΗΤΕΣ</a:t>
            </a:r>
          </a:p>
        </p:txBody>
      </p:sp>
      <p:pic>
        <p:nvPicPr>
          <p:cNvPr id="7" name="Θέση εικόνας 6">
            <a:extLst>
              <a:ext uri="{FF2B5EF4-FFF2-40B4-BE49-F238E27FC236}">
                <a16:creationId xmlns:a16="http://schemas.microsoft.com/office/drawing/2014/main" id="{CE213922-D6A3-4799-9A4F-2F8DFA105362}"/>
              </a:ext>
            </a:extLst>
          </p:cNvPr>
          <p:cNvPicPr>
            <a:picLocks noGrp="1" noChangeAspect="1"/>
          </p:cNvPicPr>
          <p:nvPr>
            <p:ph type="pic" idx="1"/>
          </p:nvPr>
        </p:nvPicPr>
        <p:blipFill>
          <a:blip r:embed="rId2"/>
          <a:srcRect l="4053" r="4053"/>
          <a:stretch>
            <a:fillRect/>
          </a:stretch>
        </p:blipFill>
        <p:spPr>
          <a:prstGeom prst="rect">
            <a:avLst/>
          </a:prstGeom>
        </p:spPr>
      </p:pic>
      <p:sp>
        <p:nvSpPr>
          <p:cNvPr id="4" name="Θέση κειμένου 3"/>
          <p:cNvSpPr>
            <a:spLocks noGrp="1"/>
          </p:cNvSpPr>
          <p:nvPr>
            <p:ph type="body" sz="half" idx="2"/>
          </p:nvPr>
        </p:nvSpPr>
        <p:spPr/>
        <p:txBody>
          <a:bodyPr>
            <a:normAutofit fontScale="85000" lnSpcReduction="10000"/>
          </a:bodyPr>
          <a:lstStyle/>
          <a:p>
            <a:r>
              <a:rPr lang="el-GR" sz="2400" dirty="0"/>
              <a:t>Μια ποιοτική συζήτηση στη σχολική τάξη είναι:</a:t>
            </a:r>
          </a:p>
          <a:p>
            <a:endParaRPr lang="el-GR" sz="2400" dirty="0"/>
          </a:p>
          <a:p>
            <a:pPr marL="457200" indent="-457200">
              <a:buFont typeface="Arial" panose="020B0604020202020204" pitchFamily="34" charset="0"/>
              <a:buChar char="•"/>
            </a:pPr>
            <a:r>
              <a:rPr lang="el-GR" sz="2400" dirty="0"/>
              <a:t>διερευνητικού χαρακτήρα</a:t>
            </a:r>
          </a:p>
          <a:p>
            <a:pPr marL="457200" indent="-457200">
              <a:buFont typeface="Arial" panose="020B0604020202020204" pitchFamily="34" charset="0"/>
              <a:buChar char="•"/>
            </a:pPr>
            <a:r>
              <a:rPr lang="el-GR" sz="2400" dirty="0"/>
              <a:t>«ευρύχωρη» και εκτεταμένη</a:t>
            </a:r>
          </a:p>
          <a:p>
            <a:pPr marL="457200" indent="-457200">
              <a:buFont typeface="Arial" panose="020B0604020202020204" pitchFamily="34" charset="0"/>
              <a:buChar char="•"/>
            </a:pPr>
            <a:r>
              <a:rPr lang="el-GR" sz="2400" dirty="0"/>
              <a:t>αμοιβαία, με ισορροπία ανάμεσα σε κλειστές και ανοιχτές ερωτήσεις</a:t>
            </a:r>
          </a:p>
          <a:p>
            <a:pPr marL="457200" indent="-457200">
              <a:buFont typeface="Arial" panose="020B0604020202020204" pitchFamily="34" charset="0"/>
              <a:buChar char="•"/>
            </a:pPr>
            <a:r>
              <a:rPr lang="el-GR" sz="2400" dirty="0"/>
              <a:t>υψηλής ποιότητας λόγω υποστήριξης και συμμετοχής του/της εκπαιδευτικού</a:t>
            </a:r>
          </a:p>
          <a:p>
            <a:pPr marL="457200" indent="-457200">
              <a:lnSpc>
                <a:spcPct val="110000"/>
              </a:lnSpc>
              <a:buFont typeface="Arial" panose="020B0604020202020204" pitchFamily="34" charset="0"/>
              <a:buChar char="•"/>
            </a:pPr>
            <a:r>
              <a:rPr lang="el-GR" sz="2400" dirty="0"/>
              <a:t>με κυρίαρχες α) τη διαπροσωπική λειτουργία της γλώσσας και β) την αρχή της ευγένειας</a:t>
            </a:r>
            <a:endParaRPr lang="en-US" sz="2400" dirty="0"/>
          </a:p>
          <a:p>
            <a:pPr marL="457200" indent="-457200">
              <a:buFont typeface="Arial" panose="020B0604020202020204" pitchFamily="34" charset="0"/>
              <a:buChar char="•"/>
            </a:pPr>
            <a:endParaRPr lang="el-GR" sz="2400" dirty="0"/>
          </a:p>
          <a:p>
            <a:pPr marL="457200" indent="-457200">
              <a:buFont typeface="Arial" panose="020B0604020202020204" pitchFamily="34" charset="0"/>
              <a:buChar char="•"/>
            </a:pPr>
            <a:endParaRPr lang="el-GR" sz="2400" dirty="0"/>
          </a:p>
        </p:txBody>
      </p:sp>
      <p:sp>
        <p:nvSpPr>
          <p:cNvPr id="5" name="Θέση κειμένου 4"/>
          <p:cNvSpPr>
            <a:spLocks noGrp="1"/>
          </p:cNvSpPr>
          <p:nvPr>
            <p:ph type="body" sz="quarter" idx="10"/>
          </p:nvPr>
        </p:nvSpPr>
        <p:spPr/>
        <p:txBody>
          <a:bodyPr>
            <a:normAutofit fontScale="92500"/>
          </a:bodyPr>
          <a:lstStyle/>
          <a:p>
            <a:r>
              <a:rPr lang="el-GR" dirty="0"/>
              <a:t>Η φύση της συζήτησης στη σχολική τάξη</a:t>
            </a:r>
          </a:p>
        </p:txBody>
      </p:sp>
      <p:sp>
        <p:nvSpPr>
          <p:cNvPr id="6" name="Θέση κειμένου 5"/>
          <p:cNvSpPr>
            <a:spLocks noGrp="1"/>
          </p:cNvSpPr>
          <p:nvPr>
            <p:ph type="body" sz="quarter" idx="11"/>
          </p:nvPr>
        </p:nvSpPr>
        <p:spPr/>
        <p:txBody>
          <a:bodyPr/>
          <a:lstStyle/>
          <a:p>
            <a:r>
              <a:rPr lang="el-GR" dirty="0"/>
              <a:t>ΘΕΜΑΤΙΚΟ ΠΕΔΙΟ 1</a:t>
            </a:r>
          </a:p>
        </p:txBody>
      </p:sp>
    </p:spTree>
    <p:extLst>
      <p:ext uri="{BB962C8B-B14F-4D97-AF65-F5344CB8AC3E}">
        <p14:creationId xmlns:p14="http://schemas.microsoft.com/office/powerpoint/2010/main" val="1377194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607638" y="2564904"/>
            <a:ext cx="5472608" cy="3168352"/>
          </a:xfrm>
        </p:spPr>
        <p:txBody>
          <a:bodyPr>
            <a:normAutofit fontScale="77500" lnSpcReduction="20000"/>
          </a:bodyPr>
          <a:lstStyle/>
          <a:p>
            <a:pPr marL="0" indent="0">
              <a:buNone/>
            </a:pPr>
            <a:r>
              <a:rPr lang="el-GR" sz="2800" u="sng" dirty="0">
                <a:solidFill>
                  <a:srgbClr val="007FDE"/>
                </a:solidFill>
              </a:rPr>
              <a:t>Αναγνωστικές διαδικασίες για την πρόσληψη του γραπτού λόγου: επιδράσεις στο ΠΣ</a:t>
            </a:r>
          </a:p>
          <a:p>
            <a:pPr marL="0" indent="0">
              <a:buNone/>
            </a:pPr>
            <a:endParaRPr lang="el-GR" sz="2400" u="sng" dirty="0">
              <a:solidFill>
                <a:srgbClr val="007FDE"/>
              </a:solidFill>
            </a:endParaRPr>
          </a:p>
          <a:p>
            <a:r>
              <a:rPr lang="el-GR" sz="2900" dirty="0"/>
              <a:t>Δραστηριότητες πριν την ανάγνωση (</a:t>
            </a:r>
            <a:r>
              <a:rPr lang="en-US" sz="2900" dirty="0"/>
              <a:t>pre-reading stage)</a:t>
            </a:r>
            <a:endParaRPr lang="el-GR" sz="2900" dirty="0"/>
          </a:p>
          <a:p>
            <a:r>
              <a:rPr lang="el-GR" sz="2900" dirty="0"/>
              <a:t>Δραστηριότητες κατά την ανάγνωση (</a:t>
            </a:r>
            <a:r>
              <a:rPr lang="en-US" sz="2900" dirty="0"/>
              <a:t>while reading stage)</a:t>
            </a:r>
            <a:endParaRPr lang="el-GR" sz="2900" dirty="0"/>
          </a:p>
          <a:p>
            <a:r>
              <a:rPr lang="el-GR" sz="2900" dirty="0"/>
              <a:t>Δραστηριότητες μετά την ανάγνωση (post </a:t>
            </a:r>
            <a:r>
              <a:rPr lang="el-GR" sz="2900" dirty="0" err="1"/>
              <a:t>reading</a:t>
            </a:r>
            <a:r>
              <a:rPr lang="el-GR" sz="2900" dirty="0"/>
              <a:t> </a:t>
            </a:r>
            <a:r>
              <a:rPr lang="el-GR" sz="2900" dirty="0" err="1"/>
              <a:t>stage</a:t>
            </a:r>
            <a:r>
              <a:rPr lang="el-GR" sz="2900" dirty="0"/>
              <a:t>)</a:t>
            </a:r>
          </a:p>
          <a:p>
            <a:pPr marL="0" indent="0">
              <a:buNone/>
            </a:pPr>
            <a:endParaRPr lang="el-GR" sz="2900" u="sng" dirty="0">
              <a:solidFill>
                <a:srgbClr val="007FDE"/>
              </a:solidFill>
            </a:endParaRPr>
          </a:p>
        </p:txBody>
      </p:sp>
      <p:sp>
        <p:nvSpPr>
          <p:cNvPr id="4" name="Θέση κειμένου 3"/>
          <p:cNvSpPr>
            <a:spLocks noGrp="1"/>
          </p:cNvSpPr>
          <p:nvPr>
            <p:ph type="body" sz="half" idx="2"/>
          </p:nvPr>
        </p:nvSpPr>
        <p:spPr>
          <a:xfrm>
            <a:off x="405036" y="2137593"/>
            <a:ext cx="3202602" cy="3811687"/>
          </a:xfrm>
        </p:spPr>
        <p:txBody>
          <a:bodyPr>
            <a:normAutofit fontScale="85000" lnSpcReduction="20000"/>
          </a:bodyPr>
          <a:lstStyle/>
          <a:p>
            <a:r>
              <a:rPr lang="el-GR" sz="2400" u="sng" dirty="0">
                <a:solidFill>
                  <a:srgbClr val="007FDE"/>
                </a:solidFill>
              </a:rPr>
              <a:t>Σκοπός</a:t>
            </a:r>
          </a:p>
          <a:p>
            <a:r>
              <a:rPr lang="el-GR" sz="2400" dirty="0"/>
              <a:t>Οι μαθητές/τριες να αποκτήσουν έλεγχο των μηχανισμών ανάγνωσης ώστε να διαβάζουν γρήγορα και ομαλά, να  αναπτύξουν δεξιότητες κατανόησης, αξιολόγησης αλλά και ερμηνείας των ρητών και των </a:t>
            </a:r>
            <a:r>
              <a:rPr lang="el-GR" sz="2400" dirty="0" err="1"/>
              <a:t>υπόρρητων</a:t>
            </a:r>
            <a:r>
              <a:rPr lang="el-GR" sz="2400" dirty="0"/>
              <a:t> νοημάτων κάθε </a:t>
            </a:r>
            <a:r>
              <a:rPr lang="el-GR" sz="2400" dirty="0" err="1"/>
              <a:t>εκφωνήματος</a:t>
            </a:r>
            <a:r>
              <a:rPr lang="el-GR" sz="2400" dirty="0"/>
              <a:t> ενός κειμένου αλλά και να απολαμβάνουν τη λογοτεχνική ανάγνωση.</a:t>
            </a:r>
          </a:p>
        </p:txBody>
      </p:sp>
      <p:sp>
        <p:nvSpPr>
          <p:cNvPr id="5" name="Θέση κειμένου 4"/>
          <p:cNvSpPr>
            <a:spLocks noGrp="1"/>
          </p:cNvSpPr>
          <p:nvPr>
            <p:ph type="body" sz="quarter" idx="10"/>
          </p:nvPr>
        </p:nvSpPr>
        <p:spPr>
          <a:xfrm>
            <a:off x="2006337" y="1070738"/>
            <a:ext cx="5472608" cy="486054"/>
          </a:xfrm>
        </p:spPr>
        <p:txBody>
          <a:bodyPr>
            <a:normAutofit fontScale="85000" lnSpcReduction="10000"/>
          </a:bodyPr>
          <a:lstStyle/>
          <a:p>
            <a:pPr marL="265113" indent="-265113"/>
            <a:r>
              <a:rPr lang="el-GR" sz="3200" dirty="0">
                <a:solidFill>
                  <a:srgbClr val="00B050"/>
                </a:solidFill>
              </a:rPr>
              <a:t>Θ.Ε.3. Κατανόηση γραπτού λόγου </a:t>
            </a:r>
          </a:p>
        </p:txBody>
      </p:sp>
      <p:pic>
        <p:nvPicPr>
          <p:cNvPr id="7" name="Εικόνα 6">
            <a:extLst>
              <a:ext uri="{FF2B5EF4-FFF2-40B4-BE49-F238E27FC236}">
                <a16:creationId xmlns:a16="http://schemas.microsoft.com/office/drawing/2014/main" id="{00DFF924-E5CC-4B3C-87CD-C376AF520482}"/>
              </a:ext>
            </a:extLst>
          </p:cNvPr>
          <p:cNvPicPr>
            <a:picLocks noChangeAspect="1"/>
          </p:cNvPicPr>
          <p:nvPr/>
        </p:nvPicPr>
        <p:blipFill>
          <a:blip r:embed="rId3"/>
          <a:stretch>
            <a:fillRect/>
          </a:stretch>
        </p:blipFill>
        <p:spPr>
          <a:xfrm>
            <a:off x="60173" y="171615"/>
            <a:ext cx="9083827" cy="701101"/>
          </a:xfrm>
          <a:prstGeom prst="rect">
            <a:avLst/>
          </a:prstGeom>
        </p:spPr>
      </p:pic>
    </p:spTree>
    <p:extLst>
      <p:ext uri="{BB962C8B-B14F-4D97-AF65-F5344CB8AC3E}">
        <p14:creationId xmlns:p14="http://schemas.microsoft.com/office/powerpoint/2010/main" val="3931246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F4B41BA4-CD49-4BF4-BD53-B6DDAE4B1C74}"/>
              </a:ext>
            </a:extLst>
          </p:cNvPr>
          <p:cNvSpPr>
            <a:spLocks noGrp="1"/>
          </p:cNvSpPr>
          <p:nvPr>
            <p:ph type="body" sz="quarter" idx="11"/>
          </p:nvPr>
        </p:nvSpPr>
        <p:spPr>
          <a:xfrm>
            <a:off x="179511" y="978101"/>
            <a:ext cx="5760639" cy="410374"/>
          </a:xfrm>
        </p:spPr>
        <p:txBody>
          <a:bodyPr>
            <a:noAutofit/>
          </a:bodyPr>
          <a:lstStyle/>
          <a:p>
            <a:pPr algn="l"/>
            <a:r>
              <a:rPr lang="el-GR" sz="2800" b="1" dirty="0">
                <a:solidFill>
                  <a:srgbClr val="00B050"/>
                </a:solidFill>
              </a:rPr>
              <a:t>Θ.Ε.3. Κατανόηση γραπτού λόγου </a:t>
            </a:r>
          </a:p>
        </p:txBody>
      </p:sp>
      <p:pic>
        <p:nvPicPr>
          <p:cNvPr id="5" name="Εικόνα 4">
            <a:extLst>
              <a:ext uri="{FF2B5EF4-FFF2-40B4-BE49-F238E27FC236}">
                <a16:creationId xmlns:a16="http://schemas.microsoft.com/office/drawing/2014/main" id="{7A0A5F5A-9028-407A-9530-07A79E59D330}"/>
              </a:ext>
            </a:extLst>
          </p:cNvPr>
          <p:cNvPicPr>
            <a:picLocks noChangeAspect="1"/>
          </p:cNvPicPr>
          <p:nvPr/>
        </p:nvPicPr>
        <p:blipFill>
          <a:blip r:embed="rId2"/>
          <a:stretch>
            <a:fillRect/>
          </a:stretch>
        </p:blipFill>
        <p:spPr>
          <a:xfrm>
            <a:off x="179512" y="14310"/>
            <a:ext cx="9083827" cy="701101"/>
          </a:xfrm>
          <a:prstGeom prst="rect">
            <a:avLst/>
          </a:prstGeom>
        </p:spPr>
      </p:pic>
      <p:graphicFrame>
        <p:nvGraphicFramePr>
          <p:cNvPr id="10" name="Θέση περιεχομένου 9">
            <a:extLst>
              <a:ext uri="{FF2B5EF4-FFF2-40B4-BE49-F238E27FC236}">
                <a16:creationId xmlns:a16="http://schemas.microsoft.com/office/drawing/2014/main" id="{C6541DC7-ACF0-4072-AC91-1BAB7ED062C1}"/>
              </a:ext>
            </a:extLst>
          </p:cNvPr>
          <p:cNvGraphicFramePr>
            <a:graphicFrameLocks noGrp="1"/>
          </p:cNvGraphicFramePr>
          <p:nvPr>
            <p:ph idx="1"/>
            <p:extLst>
              <p:ext uri="{D42A27DB-BD31-4B8C-83A1-F6EECF244321}">
                <p14:modId xmlns:p14="http://schemas.microsoft.com/office/powerpoint/2010/main" val="1655462278"/>
              </p:ext>
            </p:extLst>
          </p:nvPr>
        </p:nvGraphicFramePr>
        <p:xfrm>
          <a:off x="3865859" y="1231942"/>
          <a:ext cx="5760639" cy="4237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Εικόνα 10">
            <a:extLst>
              <a:ext uri="{FF2B5EF4-FFF2-40B4-BE49-F238E27FC236}">
                <a16:creationId xmlns:a16="http://schemas.microsoft.com/office/drawing/2014/main" id="{E68BDF38-32C7-4EF9-B613-21467EF38DEA}"/>
              </a:ext>
            </a:extLst>
          </p:cNvPr>
          <p:cNvPicPr>
            <a:picLocks noChangeAspect="1"/>
          </p:cNvPicPr>
          <p:nvPr/>
        </p:nvPicPr>
        <p:blipFill>
          <a:blip r:embed="rId8"/>
          <a:stretch>
            <a:fillRect/>
          </a:stretch>
        </p:blipFill>
        <p:spPr>
          <a:xfrm>
            <a:off x="467544" y="1772816"/>
            <a:ext cx="4011516" cy="3950550"/>
          </a:xfrm>
          <a:prstGeom prst="rect">
            <a:avLst/>
          </a:prstGeom>
        </p:spPr>
      </p:pic>
    </p:spTree>
    <p:extLst>
      <p:ext uri="{BB962C8B-B14F-4D97-AF65-F5344CB8AC3E}">
        <p14:creationId xmlns:p14="http://schemas.microsoft.com/office/powerpoint/2010/main" val="66992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10"/>
          </p:nvPr>
        </p:nvSpPr>
        <p:spPr>
          <a:xfrm>
            <a:off x="397782" y="1585845"/>
            <a:ext cx="8411961" cy="4257798"/>
          </a:xfrm>
        </p:spPr>
        <p:txBody>
          <a:bodyPr>
            <a:normAutofit fontScale="77500" lnSpcReduction="20000"/>
          </a:bodyPr>
          <a:lstStyle/>
          <a:p>
            <a:r>
              <a:rPr lang="el-GR" sz="2400" u="sng" dirty="0">
                <a:solidFill>
                  <a:srgbClr val="007FDE"/>
                </a:solidFill>
              </a:rPr>
              <a:t>Διδακτικές συνέπειες</a:t>
            </a:r>
          </a:p>
          <a:p>
            <a:endParaRPr lang="el-GR" sz="2400" u="sng" dirty="0"/>
          </a:p>
          <a:p>
            <a:r>
              <a:rPr lang="el-GR" sz="2600" dirty="0"/>
              <a:t>Τα παιδιά εξασκούνται σε δεξιότητες όπως:</a:t>
            </a:r>
          </a:p>
          <a:p>
            <a:endParaRPr lang="el-GR" sz="2600" dirty="0"/>
          </a:p>
          <a:p>
            <a:pPr marL="342900" indent="-342900">
              <a:buFont typeface="Arial" panose="020B0604020202020204" pitchFamily="34" charset="0"/>
              <a:buChar char="•"/>
            </a:pPr>
            <a:r>
              <a:rPr lang="el-GR" sz="2600" dirty="0"/>
              <a:t>Ενεργοποίηση της προϋπάρχουσας γνώσης, επεκτάσεις με παροχή πληροφοριών για το συνολικό νόημα του κειμένου, αξιοποίηση των δομικών συμβάσεων εκάστου κειμενικού τύπου, αξιοποίηση σημειωτικών πόρων και πολυτροπικών στοιχείων (δραστηριότητες πριν την ανάγνωση)</a:t>
            </a:r>
          </a:p>
          <a:p>
            <a:endParaRPr lang="el-GR" sz="2600" dirty="0"/>
          </a:p>
          <a:p>
            <a:pPr marL="342900" indent="-342900">
              <a:buFont typeface="Arial" panose="020B0604020202020204" pitchFamily="34" charset="0"/>
              <a:buChar char="•"/>
            </a:pPr>
            <a:r>
              <a:rPr lang="el-GR" sz="2600" dirty="0"/>
              <a:t>Φωναχτή και σιωπηρή ανάγνωση. Ενεργητική συμμετοχή του/της αναγνώστη/</a:t>
            </a:r>
            <a:r>
              <a:rPr lang="el-GR" sz="2600" dirty="0" err="1"/>
              <a:t>στριας</a:t>
            </a:r>
            <a:r>
              <a:rPr lang="el-GR" sz="2600" dirty="0"/>
              <a:t> (κυρίως αναγνωστικό στάδιο)</a:t>
            </a:r>
          </a:p>
          <a:p>
            <a:endParaRPr lang="el-GR" sz="2600" dirty="0"/>
          </a:p>
          <a:p>
            <a:pPr marL="342900" indent="-342900">
              <a:buFont typeface="Arial" panose="020B0604020202020204" pitchFamily="34" charset="0"/>
              <a:buChar char="•"/>
            </a:pPr>
            <a:r>
              <a:rPr lang="el-GR" sz="2600" dirty="0"/>
              <a:t>Περαιτέρω γραμματική, λεξιλογική και κριτική διερεύνηση. Συμμετοχή σε καλλιτεχνικές δραστηριότητες, δημιουργικότητα, φαντασία, (</a:t>
            </a:r>
            <a:r>
              <a:rPr lang="el-GR" sz="2600" dirty="0" err="1"/>
              <a:t>μετα</a:t>
            </a:r>
            <a:r>
              <a:rPr lang="el-GR" sz="2600" dirty="0"/>
              <a:t>-αναγνωστικό στάδιο)</a:t>
            </a:r>
            <a:endParaRPr lang="el-GR" sz="2600" i="1" dirty="0"/>
          </a:p>
        </p:txBody>
      </p:sp>
      <p:sp>
        <p:nvSpPr>
          <p:cNvPr id="4" name="Θέση κειμένου 3"/>
          <p:cNvSpPr>
            <a:spLocks noGrp="1"/>
          </p:cNvSpPr>
          <p:nvPr>
            <p:ph type="body" sz="quarter" idx="11"/>
          </p:nvPr>
        </p:nvSpPr>
        <p:spPr>
          <a:xfrm>
            <a:off x="1835696" y="836712"/>
            <a:ext cx="6304145" cy="527563"/>
          </a:xfrm>
        </p:spPr>
        <p:txBody>
          <a:bodyPr>
            <a:noAutofit/>
          </a:bodyPr>
          <a:lstStyle/>
          <a:p>
            <a:r>
              <a:rPr lang="el-GR" sz="3200" dirty="0">
                <a:solidFill>
                  <a:srgbClr val="00B050"/>
                </a:solidFill>
              </a:rPr>
              <a:t>Θ.Ε.3. Κατανόηση γραπτού λόγου</a:t>
            </a:r>
          </a:p>
        </p:txBody>
      </p:sp>
      <p:pic>
        <p:nvPicPr>
          <p:cNvPr id="10" name="Εικόνα 9">
            <a:extLst>
              <a:ext uri="{FF2B5EF4-FFF2-40B4-BE49-F238E27FC236}">
                <a16:creationId xmlns:a16="http://schemas.microsoft.com/office/drawing/2014/main" id="{83B6D69B-8105-4731-A19A-281B90921E3B}"/>
              </a:ext>
            </a:extLst>
          </p:cNvPr>
          <p:cNvPicPr>
            <a:picLocks noChangeAspect="1"/>
          </p:cNvPicPr>
          <p:nvPr/>
        </p:nvPicPr>
        <p:blipFill>
          <a:blip r:embed="rId2"/>
          <a:stretch>
            <a:fillRect/>
          </a:stretch>
        </p:blipFill>
        <p:spPr>
          <a:xfrm>
            <a:off x="0" y="30792"/>
            <a:ext cx="9089924" cy="701101"/>
          </a:xfrm>
          <a:prstGeom prst="rect">
            <a:avLst/>
          </a:prstGeom>
        </p:spPr>
      </p:pic>
    </p:spTree>
    <p:extLst>
      <p:ext uri="{BB962C8B-B14F-4D97-AF65-F5344CB8AC3E}">
        <p14:creationId xmlns:p14="http://schemas.microsoft.com/office/powerpoint/2010/main" val="28118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707904" y="2161251"/>
            <a:ext cx="5184576" cy="2160240"/>
          </a:xfrm>
        </p:spPr>
        <p:txBody>
          <a:bodyPr>
            <a:normAutofit fontScale="70000" lnSpcReduction="20000"/>
          </a:bodyPr>
          <a:lstStyle/>
          <a:p>
            <a:pPr marL="0" indent="0">
              <a:buNone/>
            </a:pPr>
            <a:r>
              <a:rPr lang="el-GR" u="sng" dirty="0">
                <a:solidFill>
                  <a:srgbClr val="007FDE"/>
                </a:solidFill>
              </a:rPr>
              <a:t>Διαδικασίες για την παραγωγή γραπτού λόγου: επιδράσεις στο ΠΣ</a:t>
            </a:r>
          </a:p>
          <a:p>
            <a:pPr marL="0" indent="0">
              <a:buNone/>
            </a:pPr>
            <a:endParaRPr lang="el-GR" sz="2400" u="sng" dirty="0">
              <a:solidFill>
                <a:srgbClr val="007FDE"/>
              </a:solidFill>
            </a:endParaRPr>
          </a:p>
          <a:p>
            <a:r>
              <a:rPr lang="el-GR" sz="3000" dirty="0"/>
              <a:t>1</a:t>
            </a:r>
            <a:r>
              <a:rPr lang="el-GR" sz="3000" baseline="30000" dirty="0"/>
              <a:t>ο</a:t>
            </a:r>
            <a:r>
              <a:rPr lang="el-GR" sz="3000" dirty="0"/>
              <a:t> στάδιο, </a:t>
            </a:r>
            <a:r>
              <a:rPr lang="el-GR" sz="3000" dirty="0" err="1"/>
              <a:t>προσυγγραφικό</a:t>
            </a:r>
            <a:endParaRPr lang="el-GR" sz="3000" dirty="0"/>
          </a:p>
          <a:p>
            <a:r>
              <a:rPr lang="el-GR" sz="3000" dirty="0"/>
              <a:t>2ο στάδιο, συγγραφικό: ομαδική, ατομική συγγραφή κειμένου</a:t>
            </a:r>
          </a:p>
          <a:p>
            <a:r>
              <a:rPr lang="el-GR" sz="3000" dirty="0"/>
              <a:t>3ο στάδιο </a:t>
            </a:r>
            <a:r>
              <a:rPr lang="el-GR" sz="3000" dirty="0" err="1"/>
              <a:t>μετασυγγραφικό</a:t>
            </a:r>
            <a:endParaRPr lang="el-GR" sz="2900" u="sng" dirty="0">
              <a:solidFill>
                <a:srgbClr val="007FDE"/>
              </a:solidFill>
            </a:endParaRPr>
          </a:p>
        </p:txBody>
      </p:sp>
      <p:sp>
        <p:nvSpPr>
          <p:cNvPr id="4" name="Θέση κειμένου 3"/>
          <p:cNvSpPr>
            <a:spLocks noGrp="1"/>
          </p:cNvSpPr>
          <p:nvPr>
            <p:ph type="body" sz="half" idx="2"/>
          </p:nvPr>
        </p:nvSpPr>
        <p:spPr>
          <a:xfrm>
            <a:off x="405036" y="2137593"/>
            <a:ext cx="3202602" cy="3811687"/>
          </a:xfrm>
        </p:spPr>
        <p:txBody>
          <a:bodyPr>
            <a:normAutofit fontScale="62500" lnSpcReduction="20000"/>
          </a:bodyPr>
          <a:lstStyle/>
          <a:p>
            <a:r>
              <a:rPr lang="el-GR" sz="3200" u="sng" dirty="0">
                <a:solidFill>
                  <a:srgbClr val="007FDE"/>
                </a:solidFill>
              </a:rPr>
              <a:t>Σκοπός</a:t>
            </a:r>
          </a:p>
          <a:p>
            <a:endParaRPr lang="el-GR" sz="2900" u="sng" dirty="0">
              <a:solidFill>
                <a:srgbClr val="007FDE"/>
              </a:solidFill>
            </a:endParaRPr>
          </a:p>
          <a:p>
            <a:r>
              <a:rPr lang="el-GR" sz="3000" dirty="0"/>
              <a:t>να προσδιοριστούν μεθοδολογικά και να υποστηριχτούν καθοδηγητικά οι απαιτούμενες διαδικασίες για τον μετασχηματισμό των αρχικών σκέψεων του/της εκάστοτε γράφοντα/</a:t>
            </a:r>
            <a:r>
              <a:rPr lang="el-GR" sz="3000" dirty="0" err="1"/>
              <a:t>ουσας</a:t>
            </a:r>
            <a:r>
              <a:rPr lang="el-GR" sz="3000" dirty="0"/>
              <a:t> σε αποτελεσματικό γραπτό προϊόν που να </a:t>
            </a:r>
            <a:r>
              <a:rPr lang="el-GR" sz="3000" dirty="0" err="1"/>
              <a:t>διέπεται</a:t>
            </a:r>
            <a:r>
              <a:rPr lang="el-GR" sz="3000" dirty="0"/>
              <a:t> από συνοχή και συνεκτικότητα αλλά και από τους παράγοντες της </a:t>
            </a:r>
            <a:r>
              <a:rPr lang="el-GR" sz="3000" dirty="0" err="1"/>
              <a:t>κειμενικότητας</a:t>
            </a:r>
            <a:endParaRPr lang="el-GR" sz="3000" dirty="0"/>
          </a:p>
        </p:txBody>
      </p:sp>
      <p:sp>
        <p:nvSpPr>
          <p:cNvPr id="5" name="Θέση κειμένου 4"/>
          <p:cNvSpPr>
            <a:spLocks noGrp="1"/>
          </p:cNvSpPr>
          <p:nvPr>
            <p:ph type="body" sz="quarter" idx="10"/>
          </p:nvPr>
        </p:nvSpPr>
        <p:spPr>
          <a:xfrm>
            <a:off x="1979712" y="1175403"/>
            <a:ext cx="5184576" cy="497485"/>
          </a:xfrm>
        </p:spPr>
        <p:txBody>
          <a:bodyPr>
            <a:noAutofit/>
          </a:bodyPr>
          <a:lstStyle/>
          <a:p>
            <a:pPr marL="265113" indent="-265113"/>
            <a:r>
              <a:rPr lang="el-GR" sz="2800" dirty="0">
                <a:solidFill>
                  <a:srgbClr val="00B050"/>
                </a:solidFill>
              </a:rPr>
              <a:t>Θ.Ε.4. Παραγωγή γραπτού λόγου </a:t>
            </a:r>
          </a:p>
        </p:txBody>
      </p:sp>
      <p:pic>
        <p:nvPicPr>
          <p:cNvPr id="7" name="Εικόνα 6">
            <a:extLst>
              <a:ext uri="{FF2B5EF4-FFF2-40B4-BE49-F238E27FC236}">
                <a16:creationId xmlns:a16="http://schemas.microsoft.com/office/drawing/2014/main" id="{BFD67EAF-1118-4C45-AA04-39DC28A64999}"/>
              </a:ext>
            </a:extLst>
          </p:cNvPr>
          <p:cNvPicPr>
            <a:picLocks noChangeAspect="1"/>
          </p:cNvPicPr>
          <p:nvPr/>
        </p:nvPicPr>
        <p:blipFill>
          <a:blip r:embed="rId3"/>
          <a:stretch>
            <a:fillRect/>
          </a:stretch>
        </p:blipFill>
        <p:spPr>
          <a:xfrm>
            <a:off x="43940" y="0"/>
            <a:ext cx="9089924" cy="701101"/>
          </a:xfrm>
          <a:prstGeom prst="rect">
            <a:avLst/>
          </a:prstGeom>
        </p:spPr>
      </p:pic>
    </p:spTree>
    <p:extLst>
      <p:ext uri="{BB962C8B-B14F-4D97-AF65-F5344CB8AC3E}">
        <p14:creationId xmlns:p14="http://schemas.microsoft.com/office/powerpoint/2010/main" val="426916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a:t>ΠΡΟΣΛΗΠΤΙΚΕΣ ΚΑΙ ΠΑΡΑΓΩΓΙΚΕΣ ΔΕΞΙΟΤΗΤΕΣ</a:t>
            </a:r>
          </a:p>
        </p:txBody>
      </p:sp>
      <p:sp>
        <p:nvSpPr>
          <p:cNvPr id="3" name="Θέση κειμένου 2"/>
          <p:cNvSpPr>
            <a:spLocks noGrp="1"/>
          </p:cNvSpPr>
          <p:nvPr>
            <p:ph type="body" sz="quarter" idx="10"/>
          </p:nvPr>
        </p:nvSpPr>
        <p:spPr/>
        <p:txBody>
          <a:bodyPr/>
          <a:lstStyle/>
          <a:p>
            <a:r>
              <a:rPr lang="el-GR" dirty="0"/>
              <a:t>ΘΕΜΑΤΙΚΟ ΠΕΔΙΟ 1</a:t>
            </a:r>
          </a:p>
          <a:p>
            <a:endParaRPr lang="el-GR" dirty="0"/>
          </a:p>
        </p:txBody>
      </p:sp>
      <p:sp>
        <p:nvSpPr>
          <p:cNvPr id="4" name="TextBox 3">
            <a:extLst>
              <a:ext uri="{FF2B5EF4-FFF2-40B4-BE49-F238E27FC236}">
                <a16:creationId xmlns:a16="http://schemas.microsoft.com/office/drawing/2014/main" id="{745D81EB-61E1-45CA-A163-2345E974D9E3}"/>
              </a:ext>
            </a:extLst>
          </p:cNvPr>
          <p:cNvSpPr txBox="1"/>
          <p:nvPr/>
        </p:nvSpPr>
        <p:spPr>
          <a:xfrm>
            <a:off x="3707904" y="4293096"/>
            <a:ext cx="2016224" cy="646331"/>
          </a:xfrm>
          <a:prstGeom prst="rect">
            <a:avLst/>
          </a:prstGeom>
          <a:noFill/>
        </p:spPr>
        <p:txBody>
          <a:bodyPr wrap="square" rtlCol="0">
            <a:spAutoFit/>
          </a:bodyPr>
          <a:lstStyle/>
          <a:p>
            <a:pPr algn="ctr"/>
            <a:r>
              <a:rPr lang="el-GR" dirty="0"/>
              <a:t>Σωτηρία Σαμαρά εκπονήτρια ΠΣ-21</a:t>
            </a:r>
          </a:p>
        </p:txBody>
      </p:sp>
    </p:spTree>
    <p:extLst>
      <p:ext uri="{BB962C8B-B14F-4D97-AF65-F5344CB8AC3E}">
        <p14:creationId xmlns:p14="http://schemas.microsoft.com/office/powerpoint/2010/main" val="421001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2AD4C9-2A27-4288-B6FB-198062DDAEBA}"/>
              </a:ext>
            </a:extLst>
          </p:cNvPr>
          <p:cNvSpPr>
            <a:spLocks noGrp="1"/>
          </p:cNvSpPr>
          <p:nvPr>
            <p:ph type="ctrTitle"/>
          </p:nvPr>
        </p:nvSpPr>
        <p:spPr>
          <a:xfrm>
            <a:off x="179512" y="919609"/>
            <a:ext cx="3816424" cy="4813647"/>
          </a:xfrm>
        </p:spPr>
        <p:txBody>
          <a:bodyPr>
            <a:normAutofit fontScale="90000"/>
          </a:bodyPr>
          <a:lstStyle/>
          <a:p>
            <a:pPr marL="265113" marR="0" lvl="0" indent="-265113" defTabSz="914400" rtl="0" eaLnBrk="1" fontAlgn="auto" latinLnBrk="0" hangingPunct="1">
              <a:lnSpc>
                <a:spcPct val="100000"/>
              </a:lnSpc>
              <a:spcBef>
                <a:spcPct val="20000"/>
              </a:spcBef>
              <a:spcAft>
                <a:spcPts val="0"/>
              </a:spcAft>
              <a:tabLst/>
              <a:defRPr/>
            </a:pPr>
            <a:r>
              <a:rPr kumimoji="0" lang="el-GR" sz="2200" b="0" i="0" u="sng" strike="noStrike" kern="1200" cap="none" spc="0" normalizeH="0" baseline="0" noProof="0" dirty="0">
                <a:ln>
                  <a:noFill/>
                </a:ln>
                <a:solidFill>
                  <a:srgbClr val="007FDE"/>
                </a:solidFill>
                <a:effectLst/>
                <a:uLnTx/>
                <a:uFillTx/>
                <a:latin typeface="Calibri"/>
                <a:ea typeface="+mn-ea"/>
                <a:cs typeface="+mn-cs"/>
              </a:rPr>
              <a:t>Π.Σ., προσδοκώμενα: επισημάνσεις</a:t>
            </a:r>
            <a:br>
              <a:rPr kumimoji="0" lang="el-GR" sz="2200" b="0" i="0" u="sng" strike="noStrike" kern="1200" cap="none" spc="0" normalizeH="0" baseline="0" noProof="0" dirty="0">
                <a:ln>
                  <a:noFill/>
                </a:ln>
                <a:solidFill>
                  <a:srgbClr val="007FDE"/>
                </a:solidFill>
                <a:effectLst/>
                <a:uLnTx/>
                <a:uFillTx/>
                <a:latin typeface="Calibri"/>
                <a:ea typeface="+mn-ea"/>
                <a:cs typeface="+mn-cs"/>
              </a:rPr>
            </a:br>
            <a:br>
              <a:rPr kumimoji="0" lang="el-GR" sz="2200" b="0" i="0" u="sng" strike="noStrike" kern="1200" cap="none" spc="0" normalizeH="0" baseline="0" noProof="0" dirty="0">
                <a:ln>
                  <a:noFill/>
                </a:ln>
                <a:solidFill>
                  <a:srgbClr val="007FDE"/>
                </a:solidFill>
                <a:effectLst/>
                <a:uLnTx/>
                <a:uFillTx/>
                <a:latin typeface="Calibri"/>
                <a:ea typeface="+mn-ea"/>
                <a:cs typeface="+mn-cs"/>
              </a:rPr>
            </a:br>
            <a:br>
              <a:rPr kumimoji="0" lang="el-GR" sz="2200" b="0" i="0" u="sng" strike="noStrike" kern="1200" cap="none" spc="0" normalizeH="0" baseline="0" noProof="0" dirty="0">
                <a:ln>
                  <a:noFill/>
                </a:ln>
                <a:solidFill>
                  <a:srgbClr val="007FDE"/>
                </a:solidFill>
                <a:effectLst/>
                <a:uLnTx/>
                <a:uFillTx/>
                <a:latin typeface="Calibri"/>
                <a:ea typeface="+mn-ea"/>
                <a:cs typeface="+mn-cs"/>
              </a:rPr>
            </a:br>
            <a:r>
              <a:rPr kumimoji="0" lang="el-GR" sz="2100" b="0" i="0" u="none" strike="noStrike" kern="1200" cap="none" spc="0" normalizeH="0" baseline="0" noProof="0" dirty="0" err="1">
                <a:ln>
                  <a:noFill/>
                </a:ln>
                <a:solidFill>
                  <a:prstClr val="black"/>
                </a:solidFill>
                <a:effectLst/>
                <a:uLnTx/>
                <a:uFillTx/>
                <a:latin typeface="Calibri"/>
                <a:ea typeface="+mn-ea"/>
                <a:cs typeface="+mn-cs"/>
              </a:rPr>
              <a:t>συλλειτουργία</a:t>
            </a:r>
            <a:r>
              <a:rPr kumimoji="0" lang="el-GR" sz="2100" b="0" i="0" u="none" strike="noStrike" kern="1200" cap="none" spc="0" normalizeH="0" baseline="0" noProof="0" dirty="0">
                <a:ln>
                  <a:noFill/>
                </a:ln>
                <a:solidFill>
                  <a:prstClr val="black"/>
                </a:solidFill>
                <a:effectLst/>
                <a:uLnTx/>
                <a:uFillTx/>
                <a:latin typeface="Calibri"/>
                <a:ea typeface="+mn-ea"/>
                <a:cs typeface="+mn-cs"/>
              </a:rPr>
              <a:t> και ταυτόχρονη εκπαίδευση σε κάθε τάξη με τρόπο μη γραμμικό, λίγο-πολύ ατελή και των τριών επιπέδων δραστηριοτήτων που αφορούν στην αναγνωστική διαδικασία.</a:t>
            </a:r>
            <a:br>
              <a:rPr kumimoji="0" lang="el-GR" sz="2100" b="0" i="0" u="none" strike="noStrike" kern="1200" cap="none" spc="0" normalizeH="0" baseline="0" noProof="0" dirty="0">
                <a:ln>
                  <a:noFill/>
                </a:ln>
                <a:solidFill>
                  <a:prstClr val="black"/>
                </a:solidFill>
                <a:effectLst/>
                <a:uLnTx/>
                <a:uFillTx/>
                <a:latin typeface="Calibri"/>
                <a:ea typeface="+mn-ea"/>
                <a:cs typeface="+mn-cs"/>
              </a:rPr>
            </a:br>
            <a:br>
              <a:rPr kumimoji="0" lang="el-GR" sz="2100" b="0" i="0" u="none" strike="noStrike" kern="1200" cap="none" spc="0" normalizeH="0" baseline="0" noProof="0" dirty="0">
                <a:ln>
                  <a:noFill/>
                </a:ln>
                <a:solidFill>
                  <a:prstClr val="black"/>
                </a:solidFill>
                <a:effectLst/>
                <a:uLnTx/>
                <a:uFillTx/>
                <a:latin typeface="Calibri"/>
                <a:ea typeface="+mn-ea"/>
                <a:cs typeface="+mn-cs"/>
              </a:rPr>
            </a:br>
            <a:r>
              <a:rPr kumimoji="0" lang="el-GR" sz="2100" b="0" i="0" u="none" strike="noStrike" kern="1200" cap="none" spc="0" normalizeH="0" baseline="0" noProof="0" dirty="0">
                <a:ln>
                  <a:noFill/>
                </a:ln>
                <a:solidFill>
                  <a:prstClr val="black"/>
                </a:solidFill>
                <a:effectLst/>
                <a:uLnTx/>
                <a:uFillTx/>
                <a:latin typeface="Calibri"/>
                <a:ea typeface="+mn-ea"/>
                <a:cs typeface="+mn-cs"/>
              </a:rPr>
              <a:t>συνολική πρόσληψη, αλλά με σταδιακό τρόπο βάσει παραμέτρων όπως: τύπος και έκταση κειμένων, θέμα, λεξιλόγιο, τυπολογία ασκήσεων</a:t>
            </a:r>
            <a:br>
              <a:rPr kumimoji="0" lang="el-GR" sz="2100" b="0" i="0" u="none" strike="noStrike" kern="1200" cap="none" spc="0" normalizeH="0" baseline="0" noProof="0" dirty="0">
                <a:ln>
                  <a:noFill/>
                </a:ln>
                <a:solidFill>
                  <a:prstClr val="black"/>
                </a:solidFill>
                <a:effectLst/>
                <a:uLnTx/>
                <a:uFillTx/>
                <a:latin typeface="Calibri"/>
                <a:ea typeface="+mn-ea"/>
                <a:cs typeface="+mn-cs"/>
              </a:rPr>
            </a:br>
            <a:endParaRPr lang="el-GR" dirty="0"/>
          </a:p>
        </p:txBody>
      </p:sp>
      <p:graphicFrame>
        <p:nvGraphicFramePr>
          <p:cNvPr id="5" name="Θέση περιεχομένου 4">
            <a:extLst>
              <a:ext uri="{FF2B5EF4-FFF2-40B4-BE49-F238E27FC236}">
                <a16:creationId xmlns:a16="http://schemas.microsoft.com/office/drawing/2014/main" id="{E3E3D92D-6C6A-48DD-947B-60E41F806CEA}"/>
              </a:ext>
            </a:extLst>
          </p:cNvPr>
          <p:cNvGraphicFramePr>
            <a:graphicFrameLocks noGrp="1"/>
          </p:cNvGraphicFramePr>
          <p:nvPr>
            <p:ph idx="1"/>
            <p:extLst>
              <p:ext uri="{D42A27DB-BD31-4B8C-83A1-F6EECF244321}">
                <p14:modId xmlns:p14="http://schemas.microsoft.com/office/powerpoint/2010/main" val="4245173126"/>
              </p:ext>
            </p:extLst>
          </p:nvPr>
        </p:nvGraphicFramePr>
        <p:xfrm>
          <a:off x="3203848" y="1274204"/>
          <a:ext cx="6519639" cy="4309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Εικόνα 5">
            <a:extLst>
              <a:ext uri="{FF2B5EF4-FFF2-40B4-BE49-F238E27FC236}">
                <a16:creationId xmlns:a16="http://schemas.microsoft.com/office/drawing/2014/main" id="{BBF18EDF-D3EC-43D1-9389-0C107F2CAD8C}"/>
              </a:ext>
            </a:extLst>
          </p:cNvPr>
          <p:cNvPicPr>
            <a:picLocks noChangeAspect="1"/>
          </p:cNvPicPr>
          <p:nvPr/>
        </p:nvPicPr>
        <p:blipFill>
          <a:blip r:embed="rId7"/>
          <a:stretch>
            <a:fillRect/>
          </a:stretch>
        </p:blipFill>
        <p:spPr>
          <a:xfrm>
            <a:off x="67947" y="-8537"/>
            <a:ext cx="9089924" cy="701101"/>
          </a:xfrm>
          <a:prstGeom prst="rect">
            <a:avLst/>
          </a:prstGeom>
        </p:spPr>
      </p:pic>
    </p:spTree>
    <p:extLst>
      <p:ext uri="{BB962C8B-B14F-4D97-AF65-F5344CB8AC3E}">
        <p14:creationId xmlns:p14="http://schemas.microsoft.com/office/powerpoint/2010/main" val="2120953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ΠΡΟΣΛΗΠΤΙΚΕΣ ΚΑΙ ΠΑΡΑΓΩΓΙΚΕΣ ΔΕΞΙΟΤΗΤΕΣ</a:t>
            </a:r>
          </a:p>
        </p:txBody>
      </p:sp>
      <p:sp>
        <p:nvSpPr>
          <p:cNvPr id="3" name="Θέση κειμένου 2"/>
          <p:cNvSpPr>
            <a:spLocks noGrp="1"/>
          </p:cNvSpPr>
          <p:nvPr>
            <p:ph type="body" sz="half" idx="10"/>
          </p:nvPr>
        </p:nvSpPr>
        <p:spPr>
          <a:xfrm>
            <a:off x="397782" y="1585845"/>
            <a:ext cx="8411961" cy="4257798"/>
          </a:xfrm>
        </p:spPr>
        <p:txBody>
          <a:bodyPr>
            <a:normAutofit fontScale="77500" lnSpcReduction="20000"/>
          </a:bodyPr>
          <a:lstStyle/>
          <a:p>
            <a:r>
              <a:rPr lang="el-GR" sz="2400" u="sng" dirty="0">
                <a:solidFill>
                  <a:srgbClr val="007FDE"/>
                </a:solidFill>
              </a:rPr>
              <a:t>Διδακτικές συνέπειες</a:t>
            </a:r>
          </a:p>
          <a:p>
            <a:endParaRPr lang="el-GR" sz="2400" u="sng" dirty="0"/>
          </a:p>
          <a:p>
            <a:r>
              <a:rPr lang="el-GR" sz="2600" dirty="0"/>
              <a:t>Τα παιδιά εξασκούνται σε δεξιότητες όπως:</a:t>
            </a:r>
          </a:p>
          <a:p>
            <a:endParaRPr lang="el-GR" sz="2600" dirty="0"/>
          </a:p>
          <a:p>
            <a:pPr marL="342900" indent="-342900">
              <a:buFont typeface="Arial" panose="020B0604020202020204" pitchFamily="34" charset="0"/>
              <a:buChar char="•"/>
            </a:pPr>
            <a:r>
              <a:rPr lang="el-GR" sz="2600" dirty="0"/>
              <a:t>Παραγωγή, σχεδιασμός και οργάνωση των υπό δημιουργία κειμένων (1ο στάδιο, </a:t>
            </a:r>
            <a:r>
              <a:rPr lang="el-GR" sz="2600" dirty="0" err="1"/>
              <a:t>προσυγγραφικό</a:t>
            </a:r>
            <a:r>
              <a:rPr lang="el-GR" sz="2600" dirty="0"/>
              <a:t>)</a:t>
            </a:r>
          </a:p>
          <a:p>
            <a:pPr marL="342900" indent="-342900">
              <a:buFont typeface="Arial" panose="020B0604020202020204" pitchFamily="34" charset="0"/>
              <a:buChar char="•"/>
            </a:pPr>
            <a:r>
              <a:rPr lang="el-GR" sz="2600" dirty="0"/>
              <a:t>Δόμηση της παραγράφου. Ομαδική και ατομική συγγραφή παραγράφου/κειμένου (2ο στάδιο, συγγραφικό)</a:t>
            </a:r>
          </a:p>
          <a:p>
            <a:pPr marL="342900" indent="-342900">
              <a:buFont typeface="Arial" panose="020B0604020202020204" pitchFamily="34" charset="0"/>
              <a:buChar char="•"/>
            </a:pPr>
            <a:r>
              <a:rPr lang="el-GR" sz="2600" dirty="0"/>
              <a:t>Πύκνωση και περιληπτική απόδοση του λόγου (2ο στάδιο, συγγραφικό) </a:t>
            </a:r>
          </a:p>
          <a:p>
            <a:pPr marL="342900" indent="-342900">
              <a:buFont typeface="Arial" panose="020B0604020202020204" pitchFamily="34" charset="0"/>
              <a:buChar char="•"/>
            </a:pPr>
            <a:r>
              <a:rPr lang="el-GR" sz="2600" dirty="0"/>
              <a:t>Δημιουργική γραφή και ανάπτυξη της φαντασίας. Αξιοποίηση του χιούμορ. Αξιοποίηση πολυτροπικών στοιχείων ως μέσων διέλευσης της φαντασίας και δημιουργικότητας των παιδιών (2ο στάδιο συγγραφικό)</a:t>
            </a:r>
          </a:p>
          <a:p>
            <a:pPr marL="342900" indent="-342900">
              <a:buFont typeface="Arial" panose="020B0604020202020204" pitchFamily="34" charset="0"/>
              <a:buChar char="•"/>
            </a:pPr>
            <a:r>
              <a:rPr lang="el-GR" sz="2600" dirty="0"/>
              <a:t>Ατομική και συλλογική αναθεώρηση του γραπτού κειμένου (3ο στάδιο, </a:t>
            </a:r>
            <a:r>
              <a:rPr lang="el-GR" sz="2600" dirty="0" err="1"/>
              <a:t>μετασυγγραφικό</a:t>
            </a:r>
            <a:r>
              <a:rPr lang="el-GR" sz="2600" dirty="0"/>
              <a:t>)</a:t>
            </a:r>
          </a:p>
          <a:p>
            <a:endParaRPr lang="el-GR" sz="2600" dirty="0"/>
          </a:p>
        </p:txBody>
      </p:sp>
      <p:sp>
        <p:nvSpPr>
          <p:cNvPr id="4" name="Θέση κειμένου 3"/>
          <p:cNvSpPr>
            <a:spLocks noGrp="1"/>
          </p:cNvSpPr>
          <p:nvPr>
            <p:ph type="body" sz="quarter" idx="11"/>
          </p:nvPr>
        </p:nvSpPr>
        <p:spPr/>
        <p:txBody>
          <a:bodyPr/>
          <a:lstStyle/>
          <a:p>
            <a:r>
              <a:rPr lang="el-GR" dirty="0">
                <a:solidFill>
                  <a:srgbClr val="00B050"/>
                </a:solidFill>
              </a:rPr>
              <a:t>4. Παραγωγή γραπτού λόγου</a:t>
            </a:r>
          </a:p>
        </p:txBody>
      </p:sp>
      <p:sp>
        <p:nvSpPr>
          <p:cNvPr id="5" name="Θέση κειμένου 4"/>
          <p:cNvSpPr>
            <a:spLocks noGrp="1"/>
          </p:cNvSpPr>
          <p:nvPr>
            <p:ph type="body" sz="quarter" idx="12"/>
          </p:nvPr>
        </p:nvSpPr>
        <p:spPr/>
        <p:txBody>
          <a:bodyPr/>
          <a:lstStyle/>
          <a:p>
            <a:r>
              <a:rPr lang="el-GR" dirty="0"/>
              <a:t>ΘΕΜΑΤΙΚΟ ΠΕΔΙΟ 1</a:t>
            </a:r>
          </a:p>
        </p:txBody>
      </p:sp>
    </p:spTree>
    <p:extLst>
      <p:ext uri="{BB962C8B-B14F-4D97-AF65-F5344CB8AC3E}">
        <p14:creationId xmlns:p14="http://schemas.microsoft.com/office/powerpoint/2010/main" val="1803041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ΠΡΟΣΛΗΠΤΙΚΕΣ ΚΑΙ ΠΑΡΑΓΩΓΙΚΕΣ ΔΕΞΙΟΤΗΤΕΣ</a:t>
            </a:r>
          </a:p>
        </p:txBody>
      </p:sp>
      <p:sp>
        <p:nvSpPr>
          <p:cNvPr id="5" name="Θέση κειμένου 4"/>
          <p:cNvSpPr>
            <a:spLocks noGrp="1"/>
          </p:cNvSpPr>
          <p:nvPr>
            <p:ph type="body" sz="quarter" idx="10"/>
          </p:nvPr>
        </p:nvSpPr>
        <p:spPr>
          <a:xfrm>
            <a:off x="1619672" y="3140968"/>
            <a:ext cx="6408712" cy="576064"/>
          </a:xfrm>
        </p:spPr>
        <p:txBody>
          <a:bodyPr>
            <a:normAutofit fontScale="85000" lnSpcReduction="10000"/>
          </a:bodyPr>
          <a:lstStyle/>
          <a:p>
            <a:pPr algn="ctr"/>
            <a:r>
              <a:rPr lang="el-GR" sz="3400" dirty="0"/>
              <a:t>Σας ευχαριστούμε για την προσοχή σας!</a:t>
            </a:r>
          </a:p>
          <a:p>
            <a:pPr algn="ctr"/>
            <a:endParaRPr lang="el-GR" dirty="0"/>
          </a:p>
        </p:txBody>
      </p:sp>
      <p:sp>
        <p:nvSpPr>
          <p:cNvPr id="6" name="Θέση κειμένου 5"/>
          <p:cNvSpPr>
            <a:spLocks noGrp="1"/>
          </p:cNvSpPr>
          <p:nvPr>
            <p:ph type="body" sz="quarter" idx="11"/>
          </p:nvPr>
        </p:nvSpPr>
        <p:spPr/>
        <p:txBody>
          <a:bodyPr/>
          <a:lstStyle/>
          <a:p>
            <a:r>
              <a:rPr lang="el-GR"/>
              <a:t>ΘΕΜΑΤΙΚΟ ΠΕΔΙΟ 1</a:t>
            </a:r>
            <a:endParaRPr lang="el-GR" dirty="0"/>
          </a:p>
        </p:txBody>
      </p:sp>
    </p:spTree>
    <p:extLst>
      <p:ext uri="{BB962C8B-B14F-4D97-AF65-F5344CB8AC3E}">
        <p14:creationId xmlns:p14="http://schemas.microsoft.com/office/powerpoint/2010/main" val="12540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29AC05A-A932-4FB1-ADEF-6E323E8DC662}"/>
              </a:ext>
            </a:extLst>
          </p:cNvPr>
          <p:cNvSpPr>
            <a:spLocks noGrp="1"/>
          </p:cNvSpPr>
          <p:nvPr>
            <p:ph type="ctrTitle"/>
          </p:nvPr>
        </p:nvSpPr>
        <p:spPr>
          <a:xfrm>
            <a:off x="398984" y="260648"/>
            <a:ext cx="3912084" cy="618976"/>
          </a:xfrm>
        </p:spPr>
        <p:txBody>
          <a:bodyPr/>
          <a:lstStyle/>
          <a:p>
            <a:r>
              <a:rPr lang="el-GR" dirty="0"/>
              <a:t>ΓΛΩΣΣΙΚΕΣ ΔΕΞΙΟΤΗΤΕΣ</a:t>
            </a:r>
            <a:endParaRPr lang="en-US" dirty="0"/>
          </a:p>
        </p:txBody>
      </p:sp>
      <p:pic>
        <p:nvPicPr>
          <p:cNvPr id="6" name="Εικόνα 5">
            <a:extLst>
              <a:ext uri="{FF2B5EF4-FFF2-40B4-BE49-F238E27FC236}">
                <a16:creationId xmlns:a16="http://schemas.microsoft.com/office/drawing/2014/main" id="{5B884A3F-9CB9-4AC4-B336-6B0D42926165}"/>
              </a:ext>
            </a:extLst>
          </p:cNvPr>
          <p:cNvPicPr>
            <a:picLocks noChangeAspect="1"/>
          </p:cNvPicPr>
          <p:nvPr/>
        </p:nvPicPr>
        <p:blipFill rotWithShape="1">
          <a:blip r:embed="rId2"/>
          <a:srcRect t="17113" r="1" b="15638"/>
          <a:stretch/>
        </p:blipFill>
        <p:spPr>
          <a:xfrm>
            <a:off x="395536" y="1052736"/>
            <a:ext cx="8410718" cy="3393702"/>
          </a:xfrm>
          <a:prstGeom prst="rect">
            <a:avLst/>
          </a:prstGeom>
          <a:noFill/>
        </p:spPr>
      </p:pic>
      <p:sp>
        <p:nvSpPr>
          <p:cNvPr id="17" name="Text Placeholder 5">
            <a:extLst>
              <a:ext uri="{FF2B5EF4-FFF2-40B4-BE49-F238E27FC236}">
                <a16:creationId xmlns:a16="http://schemas.microsoft.com/office/drawing/2014/main" id="{10B2AC76-2D34-4839-BD9A-8935E7F9A1F9}"/>
              </a:ext>
            </a:extLst>
          </p:cNvPr>
          <p:cNvSpPr>
            <a:spLocks noGrp="1"/>
          </p:cNvSpPr>
          <p:nvPr>
            <p:ph type="body" sz="quarter" idx="11"/>
          </p:nvPr>
        </p:nvSpPr>
        <p:spPr>
          <a:xfrm>
            <a:off x="6659563" y="404664"/>
            <a:ext cx="2146300" cy="347810"/>
          </a:xfrm>
        </p:spPr>
        <p:txBody>
          <a:bodyPr/>
          <a:lstStyle/>
          <a:p>
            <a:r>
              <a:rPr lang="el-GR" dirty="0"/>
              <a:t>ΘΕΜΑΤΙΚΟ ΠΕΔΙΟ 1</a:t>
            </a:r>
            <a:endParaRPr lang="en-US" dirty="0"/>
          </a:p>
        </p:txBody>
      </p:sp>
    </p:spTree>
    <p:extLst>
      <p:ext uri="{BB962C8B-B14F-4D97-AF65-F5344CB8AC3E}">
        <p14:creationId xmlns:p14="http://schemas.microsoft.com/office/powerpoint/2010/main" val="403602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98984" y="260648"/>
            <a:ext cx="7989440" cy="491826"/>
          </a:xfrm>
        </p:spPr>
        <p:txBody>
          <a:bodyPr>
            <a:noAutofit/>
          </a:bodyPr>
          <a:lstStyle/>
          <a:p>
            <a:r>
              <a:rPr lang="el-GR" sz="2800" dirty="0"/>
              <a:t>Α. Γλωσσικές δεξιότητες: Θεωρητική προσέγγιση</a:t>
            </a:r>
          </a:p>
        </p:txBody>
      </p:sp>
      <p:sp>
        <p:nvSpPr>
          <p:cNvPr id="3" name="Θέση κειμένου 2"/>
          <p:cNvSpPr>
            <a:spLocks noGrp="1"/>
          </p:cNvSpPr>
          <p:nvPr>
            <p:ph type="body" sz="half" idx="10"/>
          </p:nvPr>
        </p:nvSpPr>
        <p:spPr>
          <a:xfrm>
            <a:off x="398984" y="1052736"/>
            <a:ext cx="8421487" cy="4968552"/>
          </a:xfrm>
        </p:spPr>
        <p:txBody>
          <a:bodyPr>
            <a:normAutofit fontScale="62500" lnSpcReduction="20000"/>
          </a:bodyPr>
          <a:lstStyle/>
          <a:p>
            <a:r>
              <a:rPr lang="el-GR" sz="3200" u="sng" dirty="0">
                <a:solidFill>
                  <a:srgbClr val="007FDE"/>
                </a:solidFill>
              </a:rPr>
              <a:t>Έννοια</a:t>
            </a:r>
          </a:p>
          <a:p>
            <a:endParaRPr lang="el-GR" dirty="0"/>
          </a:p>
          <a:p>
            <a:endParaRPr lang="el-GR" dirty="0"/>
          </a:p>
          <a:p>
            <a:r>
              <a:rPr lang="el-GR" sz="3200" dirty="0"/>
              <a:t>Ως γλωσσική δεξιότητα  νοείται η δυνατότητα χειρισμού της γλώσσας σε ποικίλες επικοινωνιακές καταστάσεις, εμφανίζεται δε αυτή η δυνατότητα καταληκτικά στο παιδί</a:t>
            </a:r>
          </a:p>
          <a:p>
            <a:r>
              <a:rPr lang="el-GR" sz="2900" dirty="0"/>
              <a:t> </a:t>
            </a:r>
          </a:p>
          <a:p>
            <a:pPr>
              <a:lnSpc>
                <a:spcPct val="120000"/>
              </a:lnSpc>
            </a:pPr>
            <a:r>
              <a:rPr lang="el-GR" sz="2900" dirty="0"/>
              <a:t>• ως ακρόαση και κατανόηση προφορικού λόγου (θεματική ενότητα 1)</a:t>
            </a:r>
          </a:p>
          <a:p>
            <a:pPr>
              <a:lnSpc>
                <a:spcPct val="120000"/>
              </a:lnSpc>
            </a:pPr>
            <a:r>
              <a:rPr lang="el-GR" sz="2900" dirty="0"/>
              <a:t>• ως παραγωγή προφορικού λόγου (θεματική ενότητα 2)</a:t>
            </a:r>
          </a:p>
          <a:p>
            <a:pPr>
              <a:lnSpc>
                <a:spcPct val="120000"/>
              </a:lnSpc>
            </a:pPr>
            <a:r>
              <a:rPr lang="el-GR" sz="2900" dirty="0"/>
              <a:t>• ως κατανόηση γραπτού λόγου (θεματική ενότητα 3)</a:t>
            </a:r>
          </a:p>
          <a:p>
            <a:pPr>
              <a:lnSpc>
                <a:spcPct val="120000"/>
              </a:lnSpc>
            </a:pPr>
            <a:r>
              <a:rPr lang="el-GR" sz="2900" dirty="0"/>
              <a:t>• ως παραγωγή γραπτού λόγου (θεματική ενότητα 4)</a:t>
            </a:r>
          </a:p>
          <a:p>
            <a:endParaRPr lang="el-GR" sz="2900" dirty="0"/>
          </a:p>
          <a:p>
            <a:r>
              <a:rPr lang="el-GR" sz="3200" dirty="0"/>
              <a:t>Οι παραπάνω δυνατότητες/δεξιότητες, οι οποίες σταθεροποιούνται και βελτιώνονται με την άσκηση, προκύπτουν ως αποτέλεσμα της εσωτερίκευσης, από πλευράς ομιλητή/</a:t>
            </a:r>
            <a:r>
              <a:rPr lang="el-GR" sz="3200" dirty="0" err="1"/>
              <a:t>τριας</a:t>
            </a:r>
            <a:r>
              <a:rPr lang="el-GR" sz="3200" dirty="0"/>
              <a:t>, του γλωσσικού συστήματος και αντανακλούν αφενός τον βαθμό λειτουργικής αφομοίωσης μιας σειράς στοιχείων και αρχών στους τομείς της γραμματικής και του λεξιλογίου και αφετέρου την αντίληψη των κοινωνικών παραμέτρων του εκάστοτε πλαισίου επικοινωνίας </a:t>
            </a:r>
          </a:p>
          <a:p>
            <a:endParaRPr lang="el-GR" dirty="0"/>
          </a:p>
        </p:txBody>
      </p:sp>
    </p:spTree>
    <p:extLst>
      <p:ext uri="{BB962C8B-B14F-4D97-AF65-F5344CB8AC3E}">
        <p14:creationId xmlns:p14="http://schemas.microsoft.com/office/powerpoint/2010/main" val="175818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C9D16F91-E19E-4D0E-ABA0-9CDB85C88BC0}"/>
              </a:ext>
            </a:extLst>
          </p:cNvPr>
          <p:cNvPicPr>
            <a:picLocks noChangeAspect="1"/>
          </p:cNvPicPr>
          <p:nvPr/>
        </p:nvPicPr>
        <p:blipFill>
          <a:blip r:embed="rId2"/>
          <a:stretch>
            <a:fillRect/>
          </a:stretch>
        </p:blipFill>
        <p:spPr>
          <a:xfrm>
            <a:off x="687053" y="1340768"/>
            <a:ext cx="7769893" cy="4525963"/>
          </a:xfrm>
          <a:prstGeom prst="rect">
            <a:avLst/>
          </a:prstGeom>
          <a:noFill/>
        </p:spPr>
      </p:pic>
      <p:sp>
        <p:nvSpPr>
          <p:cNvPr id="10" name="Πλαίσιο κειμένου 13">
            <a:extLst>
              <a:ext uri="{FF2B5EF4-FFF2-40B4-BE49-F238E27FC236}">
                <a16:creationId xmlns:a16="http://schemas.microsoft.com/office/drawing/2014/main" id="{412D4725-75BC-4122-8BAE-2E3C980BC06F}"/>
              </a:ext>
            </a:extLst>
          </p:cNvPr>
          <p:cNvSpPr txBox="1"/>
          <p:nvPr/>
        </p:nvSpPr>
        <p:spPr>
          <a:xfrm>
            <a:off x="3851920" y="1988840"/>
            <a:ext cx="1584176" cy="36004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500"/>
              </a:spcBef>
              <a:spcAft>
                <a:spcPts val="1000"/>
              </a:spcAft>
            </a:pPr>
            <a:r>
              <a:rPr lang="el-GR"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Προφορικός λόγος</a:t>
            </a:r>
          </a:p>
        </p:txBody>
      </p:sp>
      <p:sp>
        <p:nvSpPr>
          <p:cNvPr id="12" name="Πλαίσιο κειμένου 14">
            <a:extLst>
              <a:ext uri="{FF2B5EF4-FFF2-40B4-BE49-F238E27FC236}">
                <a16:creationId xmlns:a16="http://schemas.microsoft.com/office/drawing/2014/main" id="{21FBC60E-B786-45E3-8016-8C47E7816383}"/>
              </a:ext>
            </a:extLst>
          </p:cNvPr>
          <p:cNvSpPr txBox="1"/>
          <p:nvPr/>
        </p:nvSpPr>
        <p:spPr>
          <a:xfrm>
            <a:off x="3816059" y="4941168"/>
            <a:ext cx="1584176" cy="36003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500"/>
              </a:spcBef>
              <a:spcAft>
                <a:spcPts val="1000"/>
              </a:spcAft>
            </a:pPr>
            <a:r>
              <a:rPr lang="el-GR" sz="1400" dirty="0">
                <a:solidFill>
                  <a:srgbClr val="000000"/>
                </a:solidFill>
                <a:effectLst/>
                <a:uFill>
                  <a:solidFill>
                    <a:srgbClr val="000000"/>
                  </a:solidFill>
                </a:uFill>
                <a:latin typeface="Calibri" panose="020F0502020204030204" pitchFamily="34" charset="0"/>
                <a:ea typeface="Times New Roman" panose="02020603050405020304" pitchFamily="18" charset="0"/>
                <a:cs typeface="Times New Roman" panose="02020603050405020304" pitchFamily="18" charset="0"/>
              </a:rPr>
              <a:t>Γραπτός λόγος</a:t>
            </a:r>
          </a:p>
        </p:txBody>
      </p:sp>
      <p:pic>
        <p:nvPicPr>
          <p:cNvPr id="7" name="Εικόνα 6">
            <a:extLst>
              <a:ext uri="{FF2B5EF4-FFF2-40B4-BE49-F238E27FC236}">
                <a16:creationId xmlns:a16="http://schemas.microsoft.com/office/drawing/2014/main" id="{D4582AD8-D0F7-420D-BF64-9DA658E01546}"/>
              </a:ext>
            </a:extLst>
          </p:cNvPr>
          <p:cNvPicPr>
            <a:picLocks noChangeAspect="1"/>
          </p:cNvPicPr>
          <p:nvPr/>
        </p:nvPicPr>
        <p:blipFill>
          <a:blip r:embed="rId3"/>
          <a:stretch>
            <a:fillRect/>
          </a:stretch>
        </p:blipFill>
        <p:spPr>
          <a:xfrm>
            <a:off x="550907" y="19274"/>
            <a:ext cx="8114479" cy="755970"/>
          </a:xfrm>
          <a:prstGeom prst="rect">
            <a:avLst/>
          </a:prstGeom>
        </p:spPr>
      </p:pic>
    </p:spTree>
    <p:extLst>
      <p:ext uri="{BB962C8B-B14F-4D97-AF65-F5344CB8AC3E}">
        <p14:creationId xmlns:p14="http://schemas.microsoft.com/office/powerpoint/2010/main" val="375551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a:extLst>
              <a:ext uri="{FF2B5EF4-FFF2-40B4-BE49-F238E27FC236}">
                <a16:creationId xmlns:a16="http://schemas.microsoft.com/office/drawing/2014/main" id="{A99E67DC-ECCB-45F8-A5D1-FA62ED7C1D47}"/>
              </a:ext>
            </a:extLst>
          </p:cNvPr>
          <p:cNvGraphicFramePr>
            <a:graphicFrameLocks noGrp="1"/>
          </p:cNvGraphicFramePr>
          <p:nvPr>
            <p:ph idx="1"/>
            <p:extLst>
              <p:ext uri="{D42A27DB-BD31-4B8C-83A1-F6EECF244321}">
                <p14:modId xmlns:p14="http://schemas.microsoft.com/office/powerpoint/2010/main" val="713599045"/>
              </p:ext>
            </p:extLst>
          </p:nvPr>
        </p:nvGraphicFramePr>
        <p:xfrm>
          <a:off x="395536" y="1052736"/>
          <a:ext cx="8319839" cy="4741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Τίτλος 6">
            <a:extLst>
              <a:ext uri="{FF2B5EF4-FFF2-40B4-BE49-F238E27FC236}">
                <a16:creationId xmlns:a16="http://schemas.microsoft.com/office/drawing/2014/main" id="{4D6B09B2-9033-406B-BAD0-C950AC73ACF8}"/>
              </a:ext>
            </a:extLst>
          </p:cNvPr>
          <p:cNvSpPr>
            <a:spLocks noGrp="1"/>
          </p:cNvSpPr>
          <p:nvPr>
            <p:ph type="ctrTitle"/>
          </p:nvPr>
        </p:nvSpPr>
        <p:spPr>
          <a:xfrm>
            <a:off x="1730103" y="260648"/>
            <a:ext cx="7413897" cy="288330"/>
          </a:xfrm>
        </p:spPr>
        <p:txBody>
          <a:bodyPr>
            <a:noAutofit/>
          </a:bodyPr>
          <a:lstStyle/>
          <a:p>
            <a:r>
              <a:rPr lang="el-GR" sz="3200" dirty="0"/>
              <a:t>Α. Γλωσσικές δεξιότητες: επιρροές</a:t>
            </a:r>
          </a:p>
        </p:txBody>
      </p:sp>
    </p:spTree>
    <p:extLst>
      <p:ext uri="{BB962C8B-B14F-4D97-AF65-F5344CB8AC3E}">
        <p14:creationId xmlns:p14="http://schemas.microsoft.com/office/powerpoint/2010/main" val="300710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08D243D-351E-47ED-9420-23B70B5C24AC}"/>
              </a:ext>
            </a:extLst>
          </p:cNvPr>
          <p:cNvSpPr>
            <a:spLocks noGrp="1"/>
          </p:cNvSpPr>
          <p:nvPr>
            <p:ph type="ctrTitle"/>
          </p:nvPr>
        </p:nvSpPr>
        <p:spPr>
          <a:xfrm>
            <a:off x="398984" y="260648"/>
            <a:ext cx="3912084" cy="618976"/>
          </a:xfrm>
        </p:spPr>
        <p:txBody>
          <a:bodyPr/>
          <a:lstStyle/>
          <a:p>
            <a:r>
              <a:rPr lang="el-GR" dirty="0"/>
              <a:t>ΓΛΩΣΣΙΚΕΣ ΔΕΞΙΟΤΗΤΕΣ</a:t>
            </a:r>
            <a:endParaRPr lang="en-US" dirty="0"/>
          </a:p>
        </p:txBody>
      </p:sp>
      <p:pic>
        <p:nvPicPr>
          <p:cNvPr id="2" name="Εικόνα 1">
            <a:extLst>
              <a:ext uri="{FF2B5EF4-FFF2-40B4-BE49-F238E27FC236}">
                <a16:creationId xmlns:a16="http://schemas.microsoft.com/office/drawing/2014/main" id="{7BF34E42-82DC-4EC7-93E5-CC5EC0EA5638}"/>
              </a:ext>
            </a:extLst>
          </p:cNvPr>
          <p:cNvPicPr>
            <a:picLocks noChangeAspect="1"/>
          </p:cNvPicPr>
          <p:nvPr/>
        </p:nvPicPr>
        <p:blipFill rotWithShape="1">
          <a:blip r:embed="rId2"/>
          <a:srcRect t="16456" r="1" b="16295"/>
          <a:stretch/>
        </p:blipFill>
        <p:spPr>
          <a:xfrm>
            <a:off x="395536" y="1052736"/>
            <a:ext cx="8410718" cy="3393702"/>
          </a:xfrm>
          <a:prstGeom prst="rect">
            <a:avLst/>
          </a:prstGeom>
          <a:noFill/>
        </p:spPr>
      </p:pic>
      <p:sp>
        <p:nvSpPr>
          <p:cNvPr id="18" name="Text Placeholder 5">
            <a:extLst>
              <a:ext uri="{FF2B5EF4-FFF2-40B4-BE49-F238E27FC236}">
                <a16:creationId xmlns:a16="http://schemas.microsoft.com/office/drawing/2014/main" id="{86D7C2B7-9E36-468A-8864-AD35FA7A03B1}"/>
              </a:ext>
            </a:extLst>
          </p:cNvPr>
          <p:cNvSpPr>
            <a:spLocks noGrp="1"/>
          </p:cNvSpPr>
          <p:nvPr>
            <p:ph type="body" sz="quarter" idx="11"/>
          </p:nvPr>
        </p:nvSpPr>
        <p:spPr>
          <a:xfrm>
            <a:off x="6659563" y="404664"/>
            <a:ext cx="2146300" cy="347810"/>
          </a:xfrm>
        </p:spPr>
        <p:txBody>
          <a:bodyPr/>
          <a:lstStyle/>
          <a:p>
            <a:r>
              <a:rPr lang="el-GR" dirty="0"/>
              <a:t>ΘΕΜΑΤΙΚΟ ΠΕΔΙΟ 1</a:t>
            </a:r>
            <a:endParaRPr lang="en-US" dirty="0"/>
          </a:p>
        </p:txBody>
      </p:sp>
    </p:spTree>
    <p:extLst>
      <p:ext uri="{BB962C8B-B14F-4D97-AF65-F5344CB8AC3E}">
        <p14:creationId xmlns:p14="http://schemas.microsoft.com/office/powerpoint/2010/main" val="8320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195DE93-2964-4083-AF3D-DBA9A61C38A2}"/>
              </a:ext>
            </a:extLst>
          </p:cNvPr>
          <p:cNvSpPr>
            <a:spLocks noGrp="1"/>
          </p:cNvSpPr>
          <p:nvPr>
            <p:ph type="ctrTitle"/>
          </p:nvPr>
        </p:nvSpPr>
        <p:spPr>
          <a:xfrm>
            <a:off x="179512" y="116632"/>
            <a:ext cx="8964488" cy="504056"/>
          </a:xfrm>
        </p:spPr>
        <p:txBody>
          <a:bodyPr>
            <a:noAutofit/>
          </a:bodyPr>
          <a:lstStyle/>
          <a:p>
            <a:r>
              <a:rPr lang="el-GR" sz="2600" dirty="0"/>
              <a:t>Β. Γλωσσικές δεξιότητες: Διαστάσεις διδακτικής μεθοδολογίας</a:t>
            </a:r>
            <a:endParaRPr lang="en-US" sz="2600" dirty="0"/>
          </a:p>
        </p:txBody>
      </p:sp>
      <p:graphicFrame>
        <p:nvGraphicFramePr>
          <p:cNvPr id="7" name="Θέση περιεχομένου 6">
            <a:extLst>
              <a:ext uri="{FF2B5EF4-FFF2-40B4-BE49-F238E27FC236}">
                <a16:creationId xmlns:a16="http://schemas.microsoft.com/office/drawing/2014/main" id="{B0001EA7-0279-4BA2-B329-B400F0C79C6A}"/>
              </a:ext>
            </a:extLst>
          </p:cNvPr>
          <p:cNvGraphicFramePr>
            <a:graphicFrameLocks noGrp="1"/>
          </p:cNvGraphicFramePr>
          <p:nvPr>
            <p:ph idx="1"/>
            <p:extLst>
              <p:ext uri="{D42A27DB-BD31-4B8C-83A1-F6EECF244321}">
                <p14:modId xmlns:p14="http://schemas.microsoft.com/office/powerpoint/2010/main" val="2502839971"/>
              </p:ext>
            </p:extLst>
          </p:nvPr>
        </p:nvGraphicFramePr>
        <p:xfrm>
          <a:off x="485775" y="1268413"/>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06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174535" y="2698998"/>
            <a:ext cx="4573444" cy="2885505"/>
          </a:xfrm>
        </p:spPr>
        <p:txBody>
          <a:bodyPr>
            <a:normAutofit/>
          </a:bodyPr>
          <a:lstStyle/>
          <a:p>
            <a:pPr marL="0" indent="0">
              <a:buNone/>
            </a:pPr>
            <a:r>
              <a:rPr lang="el-GR" sz="2400" u="sng" dirty="0">
                <a:solidFill>
                  <a:srgbClr val="007FDE"/>
                </a:solidFill>
              </a:rPr>
              <a:t>Περιστάσεις επικοινωνίας</a:t>
            </a:r>
          </a:p>
          <a:p>
            <a:pPr marL="0" indent="0">
              <a:buNone/>
            </a:pPr>
            <a:r>
              <a:rPr lang="el-GR" sz="2400" dirty="0"/>
              <a:t>Ακρόαση και κατανόηση </a:t>
            </a:r>
          </a:p>
          <a:p>
            <a:pPr marL="0" indent="0">
              <a:buNone/>
            </a:pPr>
            <a:r>
              <a:rPr lang="el-GR" sz="2400" dirty="0"/>
              <a:t>(α</a:t>
            </a:r>
            <a:r>
              <a:rPr lang="en-US" sz="2400" dirty="0"/>
              <a:t>)</a:t>
            </a:r>
            <a:r>
              <a:rPr lang="el-GR" sz="2400" dirty="0"/>
              <a:t> διαλόγων είτε καθημερινών είτε για λήψη πληροφοριών</a:t>
            </a:r>
            <a:r>
              <a:rPr lang="en-US" sz="2400" dirty="0"/>
              <a:t> </a:t>
            </a:r>
            <a:endParaRPr lang="el-GR" sz="2400" dirty="0"/>
          </a:p>
          <a:p>
            <a:pPr marL="0" indent="0">
              <a:buNone/>
            </a:pPr>
            <a:r>
              <a:rPr lang="el-GR" sz="2400" dirty="0"/>
              <a:t>(β</a:t>
            </a:r>
            <a:r>
              <a:rPr lang="en-US" sz="2400" dirty="0"/>
              <a:t>)</a:t>
            </a:r>
            <a:r>
              <a:rPr lang="el-GR" sz="2400" dirty="0"/>
              <a:t> προφορικού λόγου με συνεχή ροή είτε καθημερινού είτε πιο επίσημου </a:t>
            </a:r>
            <a:endParaRPr lang="en-US" sz="2400" dirty="0"/>
          </a:p>
        </p:txBody>
      </p:sp>
      <p:sp>
        <p:nvSpPr>
          <p:cNvPr id="4" name="Θέση κειμένου 3"/>
          <p:cNvSpPr>
            <a:spLocks noGrp="1"/>
          </p:cNvSpPr>
          <p:nvPr>
            <p:ph type="body" sz="half" idx="2"/>
          </p:nvPr>
        </p:nvSpPr>
        <p:spPr>
          <a:xfrm>
            <a:off x="396021" y="1772816"/>
            <a:ext cx="3008313" cy="3811687"/>
          </a:xfrm>
        </p:spPr>
        <p:txBody>
          <a:bodyPr>
            <a:normAutofit lnSpcReduction="10000"/>
          </a:bodyPr>
          <a:lstStyle/>
          <a:p>
            <a:r>
              <a:rPr lang="el-GR" sz="2400" u="sng" dirty="0">
                <a:solidFill>
                  <a:srgbClr val="007FDE"/>
                </a:solidFill>
              </a:rPr>
              <a:t>Σκοπός</a:t>
            </a:r>
          </a:p>
          <a:p>
            <a:r>
              <a:rPr lang="el-GR" sz="2400" dirty="0"/>
              <a:t>Οι μαθητές/τριες να είναι ενεργητικοί ακροατές/τριες, να ενεργοποιούν οικεία γνωστικά σχήματα, να αποκωδικοποιούν οπτικά ερεθίσματα, να αποκτήσουν κριτική γλωσσική επίγνωση</a:t>
            </a:r>
          </a:p>
        </p:txBody>
      </p:sp>
      <p:sp>
        <p:nvSpPr>
          <p:cNvPr id="5" name="Θέση κειμένου 4"/>
          <p:cNvSpPr>
            <a:spLocks noGrp="1"/>
          </p:cNvSpPr>
          <p:nvPr>
            <p:ph type="body" sz="quarter" idx="10"/>
          </p:nvPr>
        </p:nvSpPr>
        <p:spPr>
          <a:xfrm>
            <a:off x="396021" y="896104"/>
            <a:ext cx="7163042" cy="504056"/>
          </a:xfrm>
        </p:spPr>
        <p:txBody>
          <a:bodyPr>
            <a:normAutofit/>
          </a:bodyPr>
          <a:lstStyle/>
          <a:p>
            <a:r>
              <a:rPr lang="el-GR" sz="2400" dirty="0">
                <a:solidFill>
                  <a:srgbClr val="00B050"/>
                </a:solidFill>
              </a:rPr>
              <a:t>Θ.Ε.1. Ακρόαση και κατανόηση προφορικού λόγου </a:t>
            </a:r>
          </a:p>
        </p:txBody>
      </p:sp>
      <p:pic>
        <p:nvPicPr>
          <p:cNvPr id="11" name="Εικόνα 10">
            <a:extLst>
              <a:ext uri="{FF2B5EF4-FFF2-40B4-BE49-F238E27FC236}">
                <a16:creationId xmlns:a16="http://schemas.microsoft.com/office/drawing/2014/main" id="{E4933262-9270-4021-90E9-B3E42F5724B1}"/>
              </a:ext>
            </a:extLst>
          </p:cNvPr>
          <p:cNvPicPr>
            <a:picLocks noChangeAspect="1"/>
          </p:cNvPicPr>
          <p:nvPr/>
        </p:nvPicPr>
        <p:blipFill>
          <a:blip r:embed="rId3"/>
          <a:stretch>
            <a:fillRect/>
          </a:stretch>
        </p:blipFill>
        <p:spPr>
          <a:xfrm>
            <a:off x="116986" y="98464"/>
            <a:ext cx="9077731" cy="701101"/>
          </a:xfrm>
          <a:prstGeom prst="rect">
            <a:avLst/>
          </a:prstGeom>
        </p:spPr>
      </p:pic>
      <p:pic>
        <p:nvPicPr>
          <p:cNvPr id="13" name="Εικόνα 12">
            <a:extLst>
              <a:ext uri="{FF2B5EF4-FFF2-40B4-BE49-F238E27FC236}">
                <a16:creationId xmlns:a16="http://schemas.microsoft.com/office/drawing/2014/main" id="{7DCDECA7-CC69-48FA-B986-D396753B2983}"/>
              </a:ext>
            </a:extLst>
          </p:cNvPr>
          <p:cNvPicPr>
            <a:picLocks noChangeAspect="1"/>
          </p:cNvPicPr>
          <p:nvPr/>
        </p:nvPicPr>
        <p:blipFill>
          <a:blip r:embed="rId4"/>
          <a:stretch>
            <a:fillRect/>
          </a:stretch>
        </p:blipFill>
        <p:spPr>
          <a:xfrm>
            <a:off x="7164288" y="878635"/>
            <a:ext cx="1800200" cy="1800200"/>
          </a:xfrm>
          <a:prstGeom prst="rect">
            <a:avLst/>
          </a:prstGeom>
        </p:spPr>
      </p:pic>
      <p:cxnSp>
        <p:nvCxnSpPr>
          <p:cNvPr id="6" name="Γραμμή σύνδεσης: Καμπύλη 5">
            <a:extLst>
              <a:ext uri="{FF2B5EF4-FFF2-40B4-BE49-F238E27FC236}">
                <a16:creationId xmlns:a16="http://schemas.microsoft.com/office/drawing/2014/main" id="{B56231C6-C02C-48A3-99D0-2F6376F586B3}"/>
              </a:ext>
            </a:extLst>
          </p:cNvPr>
          <p:cNvCxnSpPr>
            <a:cxnSpLocks/>
          </p:cNvCxnSpPr>
          <p:nvPr/>
        </p:nvCxnSpPr>
        <p:spPr>
          <a:xfrm>
            <a:off x="5580112" y="1273497"/>
            <a:ext cx="1296144" cy="715343"/>
          </a:xfrm>
          <a:prstGeom prst="curvedConnector3">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6912376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4929</TotalTime>
  <Words>1197</Words>
  <Application>Microsoft Office PowerPoint</Application>
  <PresentationFormat>Προβολή στην οθόνη (4:3)</PresentationFormat>
  <Paragraphs>159</Paragraphs>
  <Slides>22</Slides>
  <Notes>4</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22</vt:i4>
      </vt:variant>
    </vt:vector>
  </HeadingPairs>
  <TitlesOfParts>
    <vt:vector size="25" baseType="lpstr">
      <vt:lpstr>Arial</vt:lpstr>
      <vt:lpstr>Calibri</vt:lpstr>
      <vt:lpstr>Θέμα του Office</vt:lpstr>
      <vt:lpstr>ΝΕΟΕΛΛΗΝΙΚΗ ΓΛΩΣΣΑ</vt:lpstr>
      <vt:lpstr>ΠΡΟΣΛΗΠΤΙΚΕΣ ΚΑΙ ΠΑΡΑΓΩΓΙΚΕΣ ΔΕΞΙΟΤΗΤΕΣ</vt:lpstr>
      <vt:lpstr>ΓΛΩΣΣΙΚΕΣ ΔΕΞΙΟΤΗΤΕΣ</vt:lpstr>
      <vt:lpstr>Α. Γλωσσικές δεξιότητες: Θεωρητική προσέγγιση</vt:lpstr>
      <vt:lpstr>Παρουσίαση του PowerPoint</vt:lpstr>
      <vt:lpstr>Α. Γλωσσικές δεξιότητες: επιρροές</vt:lpstr>
      <vt:lpstr>ΓΛΩΣΣΙΚΕΣ ΔΕΞΙΟΤΗΤΕΣ</vt:lpstr>
      <vt:lpstr>Β. Γλωσσικές δεξιότητες: Διαστάσεις διδακτικής μεθοδολογίας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ΠΡΟΣΛΗΠΤΙΚΕΣ ΚΑΙ ΠΑΡΑΓΩΓΙΚΕΣ ΔΕΞΙΟΤΗΤΕΣ</vt:lpstr>
      <vt:lpstr>Παρουσίαση του PowerPoint</vt:lpstr>
      <vt:lpstr>Παρουσίαση του PowerPoint</vt:lpstr>
      <vt:lpstr>Παρουσίαση του PowerPoint</vt:lpstr>
      <vt:lpstr>Παρουσίαση του PowerPoint</vt:lpstr>
      <vt:lpstr>Π.Σ., προσδοκώμενα: επισημάνσεις   συλλειτουργία και ταυτόχρονη εκπαίδευση σε κάθε τάξη με τρόπο μη γραμμικό, λίγο-πολύ ατελή και των τριών επιπέδων δραστηριοτήτων που αφορούν στην αναγνωστική διαδικασία.  συνολική πρόσληψη, αλλά με σταδιακό τρόπο βάσει παραμέτρων όπως: τύπος και έκταση κειμένων, θέμα, λεξιλόγιο, τυπολογία ασκήσεων </vt:lpstr>
      <vt:lpstr>ΠΡΟΣΛΗΠΤΙΚΕΣ ΚΑΙ ΠΑΡΑΓΩΓΙΚΕΣ ΔΕΞΙΟΤΗΤΕΣ</vt:lpstr>
      <vt:lpstr>ΠΡΟΣΛΗΠΤΙΚΕΣ ΚΑΙ ΠΑΡΑΓΩΓΙΚΕΣ ΔΕΞΙΟΤΗΤΕΣ</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Antonia Mitsi</cp:lastModifiedBy>
  <cp:revision>37</cp:revision>
  <dcterms:created xsi:type="dcterms:W3CDTF">2021-05-16T09:56:02Z</dcterms:created>
  <dcterms:modified xsi:type="dcterms:W3CDTF">2022-10-05T11:08:37Z</dcterms:modified>
</cp:coreProperties>
</file>