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9" r:id="rId2"/>
  </p:sldMasterIdLst>
  <p:sldIdLst>
    <p:sldId id="338" r:id="rId3"/>
    <p:sldId id="260" r:id="rId4"/>
    <p:sldId id="257" r:id="rId5"/>
    <p:sldId id="258" r:id="rId6"/>
    <p:sldId id="259" r:id="rId7"/>
    <p:sldId id="261" r:id="rId8"/>
    <p:sldId id="262" r:id="rId9"/>
    <p:sldId id="263" r:id="rId10"/>
    <p:sldId id="397" r:id="rId11"/>
    <p:sldId id="393" r:id="rId12"/>
    <p:sldId id="400" r:id="rId13"/>
    <p:sldId id="402" r:id="rId14"/>
    <p:sldId id="403" r:id="rId15"/>
    <p:sldId id="399" r:id="rId16"/>
    <p:sldId id="404" r:id="rId17"/>
    <p:sldId id="405" r:id="rId18"/>
    <p:sldId id="406" r:id="rId19"/>
    <p:sldId id="407" r:id="rId20"/>
    <p:sldId id="408" r:id="rId21"/>
    <p:sldId id="43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A20B41-726C-4BBB-A7CF-CF615D720FB6}" v="19" dt="2022-08-31T06:24:57.746"/>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a Mitsi" userId="313bef18eaa1a7bb" providerId="LiveId" clId="{5FA20B41-726C-4BBB-A7CF-CF615D720FB6}"/>
    <pc:docChg chg="undo custSel addSld delSld modSld sldOrd">
      <pc:chgData name="Antonia Mitsi" userId="313bef18eaa1a7bb" providerId="LiveId" clId="{5FA20B41-726C-4BBB-A7CF-CF615D720FB6}" dt="2022-08-31T07:04:21.280" v="1421" actId="20577"/>
      <pc:docMkLst>
        <pc:docMk/>
      </pc:docMkLst>
      <pc:sldChg chg="addSp delSp modSp del mod">
        <pc:chgData name="Antonia Mitsi" userId="313bef18eaa1a7bb" providerId="LiveId" clId="{5FA20B41-726C-4BBB-A7CF-CF615D720FB6}" dt="2022-08-31T06:23:53.338" v="1238" actId="2696"/>
        <pc:sldMkLst>
          <pc:docMk/>
          <pc:sldMk cId="2469343559" sldId="256"/>
        </pc:sldMkLst>
        <pc:spChg chg="mod">
          <ac:chgData name="Antonia Mitsi" userId="313bef18eaa1a7bb" providerId="LiveId" clId="{5FA20B41-726C-4BBB-A7CF-CF615D720FB6}" dt="2022-08-26T09:08:48.873" v="1100" actId="120"/>
          <ac:spMkLst>
            <pc:docMk/>
            <pc:sldMk cId="2469343559" sldId="256"/>
            <ac:spMk id="2" creationId="{A03285AA-3A9C-8F2B-537C-97107BAF6E01}"/>
          </ac:spMkLst>
        </pc:spChg>
        <pc:spChg chg="mod">
          <ac:chgData name="Antonia Mitsi" userId="313bef18eaa1a7bb" providerId="LiveId" clId="{5FA20B41-726C-4BBB-A7CF-CF615D720FB6}" dt="2022-08-26T09:09:52.853" v="1170" actId="20577"/>
          <ac:spMkLst>
            <pc:docMk/>
            <pc:sldMk cId="2469343559" sldId="256"/>
            <ac:spMk id="3" creationId="{EF8DA10E-849F-3AC7-120A-0C0158F83860}"/>
          </ac:spMkLst>
        </pc:spChg>
        <pc:picChg chg="add del mod">
          <ac:chgData name="Antonia Mitsi" userId="313bef18eaa1a7bb" providerId="LiveId" clId="{5FA20B41-726C-4BBB-A7CF-CF615D720FB6}" dt="2022-08-22T08:36:21.261" v="1021"/>
          <ac:picMkLst>
            <pc:docMk/>
            <pc:sldMk cId="2469343559" sldId="256"/>
            <ac:picMk id="4" creationId="{3A86074F-E199-A657-A08C-2BFA57EB9A52}"/>
          </ac:picMkLst>
        </pc:picChg>
      </pc:sldChg>
      <pc:sldChg chg="modSp mod">
        <pc:chgData name="Antonia Mitsi" userId="313bef18eaa1a7bb" providerId="LiveId" clId="{5FA20B41-726C-4BBB-A7CF-CF615D720FB6}" dt="2022-08-31T06:55:13.035" v="1301" actId="20577"/>
        <pc:sldMkLst>
          <pc:docMk/>
          <pc:sldMk cId="1251025815" sldId="257"/>
        </pc:sldMkLst>
        <pc:spChg chg="mod">
          <ac:chgData name="Antonia Mitsi" userId="313bef18eaa1a7bb" providerId="LiveId" clId="{5FA20B41-726C-4BBB-A7CF-CF615D720FB6}" dt="2022-08-31T06:55:13.035" v="1301" actId="20577"/>
          <ac:spMkLst>
            <pc:docMk/>
            <pc:sldMk cId="1251025815" sldId="257"/>
            <ac:spMk id="3" creationId="{3AF696C4-0AAF-2DDA-18F0-7238D0CB4D75}"/>
          </ac:spMkLst>
        </pc:spChg>
      </pc:sldChg>
      <pc:sldChg chg="modSp mod">
        <pc:chgData name="Antonia Mitsi" userId="313bef18eaa1a7bb" providerId="LiveId" clId="{5FA20B41-726C-4BBB-A7CF-CF615D720FB6}" dt="2022-06-29T09:32:58.721" v="87" actId="113"/>
        <pc:sldMkLst>
          <pc:docMk/>
          <pc:sldMk cId="102367036" sldId="258"/>
        </pc:sldMkLst>
        <pc:spChg chg="mod">
          <ac:chgData name="Antonia Mitsi" userId="313bef18eaa1a7bb" providerId="LiveId" clId="{5FA20B41-726C-4BBB-A7CF-CF615D720FB6}" dt="2022-06-29T09:32:58.721" v="87" actId="113"/>
          <ac:spMkLst>
            <pc:docMk/>
            <pc:sldMk cId="102367036" sldId="258"/>
            <ac:spMk id="3" creationId="{F9AE7D24-E025-AD36-A700-7120A1B3AEDC}"/>
          </ac:spMkLst>
        </pc:spChg>
      </pc:sldChg>
      <pc:sldChg chg="modSp mod">
        <pc:chgData name="Antonia Mitsi" userId="313bef18eaa1a7bb" providerId="LiveId" clId="{5FA20B41-726C-4BBB-A7CF-CF615D720FB6}" dt="2022-08-31T06:55:44.197" v="1302" actId="20577"/>
        <pc:sldMkLst>
          <pc:docMk/>
          <pc:sldMk cId="4173725638" sldId="259"/>
        </pc:sldMkLst>
        <pc:spChg chg="mod">
          <ac:chgData name="Antonia Mitsi" userId="313bef18eaa1a7bb" providerId="LiveId" clId="{5FA20B41-726C-4BBB-A7CF-CF615D720FB6}" dt="2022-08-31T06:55:44.197" v="1302" actId="20577"/>
          <ac:spMkLst>
            <pc:docMk/>
            <pc:sldMk cId="4173725638" sldId="259"/>
            <ac:spMk id="3" creationId="{9FE061A7-BC36-1A7B-0A83-3ACE542B705E}"/>
          </ac:spMkLst>
        </pc:spChg>
      </pc:sldChg>
      <pc:sldChg chg="modSp mod ord">
        <pc:chgData name="Antonia Mitsi" userId="313bef18eaa1a7bb" providerId="LiveId" clId="{5FA20B41-726C-4BBB-A7CF-CF615D720FB6}" dt="2022-08-04T05:30:54.605" v="1006" actId="14100"/>
        <pc:sldMkLst>
          <pc:docMk/>
          <pc:sldMk cId="1239973901" sldId="260"/>
        </pc:sldMkLst>
        <pc:spChg chg="mod">
          <ac:chgData name="Antonia Mitsi" userId="313bef18eaa1a7bb" providerId="LiveId" clId="{5FA20B41-726C-4BBB-A7CF-CF615D720FB6}" dt="2022-08-04T05:30:54.605" v="1006" actId="14100"/>
          <ac:spMkLst>
            <pc:docMk/>
            <pc:sldMk cId="1239973901" sldId="260"/>
            <ac:spMk id="3" creationId="{591AAE67-157D-E438-A7B5-39D43A29A52B}"/>
          </ac:spMkLst>
        </pc:spChg>
      </pc:sldChg>
      <pc:sldChg chg="modSp new mod">
        <pc:chgData name="Antonia Mitsi" userId="313bef18eaa1a7bb" providerId="LiveId" clId="{5FA20B41-726C-4BBB-A7CF-CF615D720FB6}" dt="2022-07-06T06:35:15.649" v="995" actId="20577"/>
        <pc:sldMkLst>
          <pc:docMk/>
          <pc:sldMk cId="4185778214" sldId="262"/>
        </pc:sldMkLst>
        <pc:spChg chg="mod">
          <ac:chgData name="Antonia Mitsi" userId="313bef18eaa1a7bb" providerId="LiveId" clId="{5FA20B41-726C-4BBB-A7CF-CF615D720FB6}" dt="2022-06-29T09:29:57.810" v="68" actId="20577"/>
          <ac:spMkLst>
            <pc:docMk/>
            <pc:sldMk cId="4185778214" sldId="262"/>
            <ac:spMk id="2" creationId="{D9EB01BA-5FB8-A533-D671-9F6997FEA70E}"/>
          </ac:spMkLst>
        </pc:spChg>
        <pc:spChg chg="mod">
          <ac:chgData name="Antonia Mitsi" userId="313bef18eaa1a7bb" providerId="LiveId" clId="{5FA20B41-726C-4BBB-A7CF-CF615D720FB6}" dt="2022-07-06T06:35:15.649" v="995" actId="20577"/>
          <ac:spMkLst>
            <pc:docMk/>
            <pc:sldMk cId="4185778214" sldId="262"/>
            <ac:spMk id="3" creationId="{41968661-1B48-2F7F-AC0F-46AB41E1484F}"/>
          </ac:spMkLst>
        </pc:spChg>
      </pc:sldChg>
      <pc:sldChg chg="modSp new mod">
        <pc:chgData name="Antonia Mitsi" userId="313bef18eaa1a7bb" providerId="LiveId" clId="{5FA20B41-726C-4BBB-A7CF-CF615D720FB6}" dt="2022-08-31T06:57:27.380" v="1317" actId="20577"/>
        <pc:sldMkLst>
          <pc:docMk/>
          <pc:sldMk cId="1240774237" sldId="263"/>
        </pc:sldMkLst>
        <pc:spChg chg="mod">
          <ac:chgData name="Antonia Mitsi" userId="313bef18eaa1a7bb" providerId="LiveId" clId="{5FA20B41-726C-4BBB-A7CF-CF615D720FB6}" dt="2022-06-29T09:38:59.191" v="462" actId="20577"/>
          <ac:spMkLst>
            <pc:docMk/>
            <pc:sldMk cId="1240774237" sldId="263"/>
            <ac:spMk id="2" creationId="{48534C99-6518-27C5-E816-0FD034F0D6A3}"/>
          </ac:spMkLst>
        </pc:spChg>
        <pc:spChg chg="mod">
          <ac:chgData name="Antonia Mitsi" userId="313bef18eaa1a7bb" providerId="LiveId" clId="{5FA20B41-726C-4BBB-A7CF-CF615D720FB6}" dt="2022-08-31T06:57:27.380" v="1317" actId="20577"/>
          <ac:spMkLst>
            <pc:docMk/>
            <pc:sldMk cId="1240774237" sldId="263"/>
            <ac:spMk id="3" creationId="{2F0C4842-E03C-2382-2AC4-2C441E3490C7}"/>
          </ac:spMkLst>
        </pc:spChg>
      </pc:sldChg>
      <pc:sldChg chg="modSp new del mod">
        <pc:chgData name="Antonia Mitsi" userId="313bef18eaa1a7bb" providerId="LiveId" clId="{5FA20B41-726C-4BBB-A7CF-CF615D720FB6}" dt="2022-06-29T09:44:11.354" v="468" actId="2696"/>
        <pc:sldMkLst>
          <pc:docMk/>
          <pc:sldMk cId="2493206081" sldId="264"/>
        </pc:sldMkLst>
        <pc:spChg chg="mod">
          <ac:chgData name="Antonia Mitsi" userId="313bef18eaa1a7bb" providerId="LiveId" clId="{5FA20B41-726C-4BBB-A7CF-CF615D720FB6}" dt="2022-06-29T09:41:21.757" v="466"/>
          <ac:spMkLst>
            <pc:docMk/>
            <pc:sldMk cId="2493206081" sldId="264"/>
            <ac:spMk id="3" creationId="{B6DABA0F-44D3-D0A7-30C7-ED91DD32259D}"/>
          </ac:spMkLst>
        </pc:spChg>
      </pc:sldChg>
      <pc:sldChg chg="add del">
        <pc:chgData name="Antonia Mitsi" userId="313bef18eaa1a7bb" providerId="LiveId" clId="{5FA20B41-726C-4BBB-A7CF-CF615D720FB6}" dt="2022-06-29T10:12:41.430" v="835" actId="2696"/>
        <pc:sldMkLst>
          <pc:docMk/>
          <pc:sldMk cId="3714140633" sldId="314"/>
        </pc:sldMkLst>
      </pc:sldChg>
      <pc:sldChg chg="add del">
        <pc:chgData name="Antonia Mitsi" userId="313bef18eaa1a7bb" providerId="LiveId" clId="{5FA20B41-726C-4BBB-A7CF-CF615D720FB6}" dt="2022-06-29T10:12:36.797" v="834" actId="2696"/>
        <pc:sldMkLst>
          <pc:docMk/>
          <pc:sldMk cId="3426991104" sldId="319"/>
        </pc:sldMkLst>
      </pc:sldChg>
      <pc:sldChg chg="add del">
        <pc:chgData name="Antonia Mitsi" userId="313bef18eaa1a7bb" providerId="LiveId" clId="{5FA20B41-726C-4BBB-A7CF-CF615D720FB6}" dt="2022-06-29T10:12:31.673" v="833" actId="2696"/>
        <pc:sldMkLst>
          <pc:docMk/>
          <pc:sldMk cId="1827796604" sldId="324"/>
        </pc:sldMkLst>
      </pc:sldChg>
      <pc:sldChg chg="modSp add mod">
        <pc:chgData name="Antonia Mitsi" userId="313bef18eaa1a7bb" providerId="LiveId" clId="{5FA20B41-726C-4BBB-A7CF-CF615D720FB6}" dt="2022-08-31T06:23:17.360" v="1237" actId="6549"/>
        <pc:sldMkLst>
          <pc:docMk/>
          <pc:sldMk cId="2918567217" sldId="338"/>
        </pc:sldMkLst>
        <pc:spChg chg="mod">
          <ac:chgData name="Antonia Mitsi" userId="313bef18eaa1a7bb" providerId="LiveId" clId="{5FA20B41-726C-4BBB-A7CF-CF615D720FB6}" dt="2022-08-31T06:23:17.360" v="1237" actId="6549"/>
          <ac:spMkLst>
            <pc:docMk/>
            <pc:sldMk cId="2918567217" sldId="338"/>
            <ac:spMk id="3" creationId="{E3529D84-7211-41BE-AFF4-9862BE503B67}"/>
          </ac:spMkLst>
        </pc:spChg>
      </pc:sldChg>
      <pc:sldChg chg="add">
        <pc:chgData name="Antonia Mitsi" userId="313bef18eaa1a7bb" providerId="LiveId" clId="{5FA20B41-726C-4BBB-A7CF-CF615D720FB6}" dt="2022-06-29T09:44:00.746" v="467"/>
        <pc:sldMkLst>
          <pc:docMk/>
          <pc:sldMk cId="1410782203" sldId="393"/>
        </pc:sldMkLst>
      </pc:sldChg>
      <pc:sldChg chg="new del">
        <pc:chgData name="Antonia Mitsi" userId="313bef18eaa1a7bb" providerId="LiveId" clId="{5FA20B41-726C-4BBB-A7CF-CF615D720FB6}" dt="2022-06-29T10:11:31.932" v="832" actId="2696"/>
        <pc:sldMkLst>
          <pc:docMk/>
          <pc:sldMk cId="1368029551" sldId="394"/>
        </pc:sldMkLst>
      </pc:sldChg>
      <pc:sldChg chg="new del">
        <pc:chgData name="Antonia Mitsi" userId="313bef18eaa1a7bb" providerId="LiveId" clId="{5FA20B41-726C-4BBB-A7CF-CF615D720FB6}" dt="2022-06-29T10:11:25.477" v="831" actId="2696"/>
        <pc:sldMkLst>
          <pc:docMk/>
          <pc:sldMk cId="1971588908" sldId="395"/>
        </pc:sldMkLst>
      </pc:sldChg>
      <pc:sldChg chg="new del">
        <pc:chgData name="Antonia Mitsi" userId="313bef18eaa1a7bb" providerId="LiveId" clId="{5FA20B41-726C-4BBB-A7CF-CF615D720FB6}" dt="2022-06-29T10:11:17.934" v="830" actId="2696"/>
        <pc:sldMkLst>
          <pc:docMk/>
          <pc:sldMk cId="3035275863" sldId="396"/>
        </pc:sldMkLst>
      </pc:sldChg>
      <pc:sldChg chg="addSp delSp modSp new mod setBg">
        <pc:chgData name="Antonia Mitsi" userId="313bef18eaa1a7bb" providerId="LiveId" clId="{5FA20B41-726C-4BBB-A7CF-CF615D720FB6}" dt="2022-08-31T06:58:23.839" v="1329" actId="14100"/>
        <pc:sldMkLst>
          <pc:docMk/>
          <pc:sldMk cId="4084371331" sldId="397"/>
        </pc:sldMkLst>
        <pc:spChg chg="mod">
          <ac:chgData name="Antonia Mitsi" userId="313bef18eaa1a7bb" providerId="LiveId" clId="{5FA20B41-726C-4BBB-A7CF-CF615D720FB6}" dt="2022-06-29T09:50:07.758" v="535" actId="26606"/>
          <ac:spMkLst>
            <pc:docMk/>
            <pc:sldMk cId="4084371331" sldId="397"/>
            <ac:spMk id="2" creationId="{51181681-3600-4BBC-763B-CBA157A851F8}"/>
          </ac:spMkLst>
        </pc:spChg>
        <pc:spChg chg="add del mod">
          <ac:chgData name="Antonia Mitsi" userId="313bef18eaa1a7bb" providerId="LiveId" clId="{5FA20B41-726C-4BBB-A7CF-CF615D720FB6}" dt="2022-08-31T06:57:55.320" v="1324" actId="20577"/>
          <ac:spMkLst>
            <pc:docMk/>
            <pc:sldMk cId="4084371331" sldId="397"/>
            <ac:spMk id="3" creationId="{67F9F266-3CBE-A953-0EB0-D9657C472ADE}"/>
          </ac:spMkLst>
        </pc:spChg>
        <pc:spChg chg="add del">
          <ac:chgData name="Antonia Mitsi" userId="313bef18eaa1a7bb" providerId="LiveId" clId="{5FA20B41-726C-4BBB-A7CF-CF615D720FB6}" dt="2022-06-29T09:47:55.285" v="477"/>
          <ac:spMkLst>
            <pc:docMk/>
            <pc:sldMk cId="4084371331" sldId="397"/>
            <ac:spMk id="5" creationId="{88588E95-77B1-E034-E603-6C08B4E3DB02}"/>
          </ac:spMkLst>
        </pc:spChg>
        <pc:graphicFrameChg chg="add del mod">
          <ac:chgData name="Antonia Mitsi" userId="313bef18eaa1a7bb" providerId="LiveId" clId="{5FA20B41-726C-4BBB-A7CF-CF615D720FB6}" dt="2022-06-29T09:47:55.285" v="477"/>
          <ac:graphicFrameMkLst>
            <pc:docMk/>
            <pc:sldMk cId="4084371331" sldId="397"/>
            <ac:graphicFrameMk id="4" creationId="{C2ED3673-1DD1-117C-097B-25E6BA93669A}"/>
          </ac:graphicFrameMkLst>
        </pc:graphicFrameChg>
        <pc:graphicFrameChg chg="add mod modGraphic">
          <ac:chgData name="Antonia Mitsi" userId="313bef18eaa1a7bb" providerId="LiveId" clId="{5FA20B41-726C-4BBB-A7CF-CF615D720FB6}" dt="2022-08-31T06:58:23.839" v="1329" actId="14100"/>
          <ac:graphicFrameMkLst>
            <pc:docMk/>
            <pc:sldMk cId="4084371331" sldId="397"/>
            <ac:graphicFrameMk id="6" creationId="{06BD7619-4866-529C-571B-2B6AFA7E7A74}"/>
          </ac:graphicFrameMkLst>
        </pc:graphicFrameChg>
      </pc:sldChg>
      <pc:sldChg chg="new del">
        <pc:chgData name="Antonia Mitsi" userId="313bef18eaa1a7bb" providerId="LiveId" clId="{5FA20B41-726C-4BBB-A7CF-CF615D720FB6}" dt="2022-06-29T09:57:32.228" v="556" actId="2696"/>
        <pc:sldMkLst>
          <pc:docMk/>
          <pc:sldMk cId="1758731061" sldId="398"/>
        </pc:sldMkLst>
      </pc:sldChg>
      <pc:sldChg chg="addSp delSp modSp add mod setBg">
        <pc:chgData name="Antonia Mitsi" userId="313bef18eaa1a7bb" providerId="LiveId" clId="{5FA20B41-726C-4BBB-A7CF-CF615D720FB6}" dt="2022-06-29T09:56:15.866" v="554" actId="255"/>
        <pc:sldMkLst>
          <pc:docMk/>
          <pc:sldMk cId="1157147360" sldId="399"/>
        </pc:sldMkLst>
        <pc:spChg chg="mod">
          <ac:chgData name="Antonia Mitsi" userId="313bef18eaa1a7bb" providerId="LiveId" clId="{5FA20B41-726C-4BBB-A7CF-CF615D720FB6}" dt="2022-06-29T09:55:31.421" v="550" actId="26606"/>
          <ac:spMkLst>
            <pc:docMk/>
            <pc:sldMk cId="1157147360" sldId="399"/>
            <ac:spMk id="2" creationId="{3367EDEA-944F-734F-851A-05BA20C43492}"/>
          </ac:spMkLst>
        </pc:spChg>
        <pc:spChg chg="add del">
          <ac:chgData name="Antonia Mitsi" userId="313bef18eaa1a7bb" providerId="LiveId" clId="{5FA20B41-726C-4BBB-A7CF-CF615D720FB6}" dt="2022-06-29T09:54:56.534" v="546" actId="26606"/>
          <ac:spMkLst>
            <pc:docMk/>
            <pc:sldMk cId="1157147360" sldId="399"/>
            <ac:spMk id="9" creationId="{655AE6B0-AC9E-4167-806F-E9DB135FC46B}"/>
          </ac:spMkLst>
        </pc:spChg>
        <pc:spChg chg="add del">
          <ac:chgData name="Antonia Mitsi" userId="313bef18eaa1a7bb" providerId="LiveId" clId="{5FA20B41-726C-4BBB-A7CF-CF615D720FB6}" dt="2022-06-29T09:54:56.534" v="546" actId="26606"/>
          <ac:spMkLst>
            <pc:docMk/>
            <pc:sldMk cId="1157147360" sldId="399"/>
            <ac:spMk id="22" creationId="{87BD1F4E-A66D-4C06-86DA-8D56CA7A3B41}"/>
          </ac:spMkLst>
        </pc:spChg>
        <pc:spChg chg="add del">
          <ac:chgData name="Antonia Mitsi" userId="313bef18eaa1a7bb" providerId="LiveId" clId="{5FA20B41-726C-4BBB-A7CF-CF615D720FB6}" dt="2022-06-29T09:54:33.246" v="543" actId="26606"/>
          <ac:spMkLst>
            <pc:docMk/>
            <pc:sldMk cId="1157147360" sldId="399"/>
            <ac:spMk id="27" creationId="{655AE6B0-AC9E-4167-806F-E9DB135FC46B}"/>
          </ac:spMkLst>
        </pc:spChg>
        <pc:spChg chg="add del">
          <ac:chgData name="Antonia Mitsi" userId="313bef18eaa1a7bb" providerId="LiveId" clId="{5FA20B41-726C-4BBB-A7CF-CF615D720FB6}" dt="2022-06-29T09:54:56.219" v="545" actId="26606"/>
          <ac:spMkLst>
            <pc:docMk/>
            <pc:sldMk cId="1157147360" sldId="399"/>
            <ac:spMk id="31" creationId="{B2205F6E-03C6-4E92-877C-E2482F6599AA}"/>
          </ac:spMkLst>
        </pc:spChg>
        <pc:spChg chg="add del">
          <ac:chgData name="Antonia Mitsi" userId="313bef18eaa1a7bb" providerId="LiveId" clId="{5FA20B41-726C-4BBB-A7CF-CF615D720FB6}" dt="2022-06-29T09:54:33.246" v="543" actId="26606"/>
          <ac:spMkLst>
            <pc:docMk/>
            <pc:sldMk cId="1157147360" sldId="399"/>
            <ac:spMk id="40" creationId="{87BD1F4E-A66D-4C06-86DA-8D56CA7A3B41}"/>
          </ac:spMkLst>
        </pc:spChg>
        <pc:spChg chg="add del">
          <ac:chgData name="Antonia Mitsi" userId="313bef18eaa1a7bb" providerId="LiveId" clId="{5FA20B41-726C-4BBB-A7CF-CF615D720FB6}" dt="2022-06-29T09:54:56.219" v="545" actId="26606"/>
          <ac:spMkLst>
            <pc:docMk/>
            <pc:sldMk cId="1157147360" sldId="399"/>
            <ac:spMk id="42" creationId="{9F4444CE-BC8D-4D61-B303-4C05614E62AB}"/>
          </ac:spMkLst>
        </pc:spChg>
        <pc:spChg chg="add del">
          <ac:chgData name="Antonia Mitsi" userId="313bef18eaa1a7bb" providerId="LiveId" clId="{5FA20B41-726C-4BBB-A7CF-CF615D720FB6}" dt="2022-06-29T09:54:56.219" v="545" actId="26606"/>
          <ac:spMkLst>
            <pc:docMk/>
            <pc:sldMk cId="1157147360" sldId="399"/>
            <ac:spMk id="43" creationId="{73772B81-181F-48B7-8826-4D9686D15DF5}"/>
          </ac:spMkLst>
        </pc:spChg>
        <pc:spChg chg="add del">
          <ac:chgData name="Antonia Mitsi" userId="313bef18eaa1a7bb" providerId="LiveId" clId="{5FA20B41-726C-4BBB-A7CF-CF615D720FB6}" dt="2022-06-29T09:55:31.421" v="550" actId="26606"/>
          <ac:spMkLst>
            <pc:docMk/>
            <pc:sldMk cId="1157147360" sldId="399"/>
            <ac:spMk id="45" creationId="{655AE6B0-AC9E-4167-806F-E9DB135FC46B}"/>
          </ac:spMkLst>
        </pc:spChg>
        <pc:spChg chg="add del">
          <ac:chgData name="Antonia Mitsi" userId="313bef18eaa1a7bb" providerId="LiveId" clId="{5FA20B41-726C-4BBB-A7CF-CF615D720FB6}" dt="2022-06-29T09:55:31.421" v="550" actId="26606"/>
          <ac:spMkLst>
            <pc:docMk/>
            <pc:sldMk cId="1157147360" sldId="399"/>
            <ac:spMk id="48" creationId="{87BD1F4E-A66D-4C06-86DA-8D56CA7A3B41}"/>
          </ac:spMkLst>
        </pc:spChg>
        <pc:spChg chg="add">
          <ac:chgData name="Antonia Mitsi" userId="313bef18eaa1a7bb" providerId="LiveId" clId="{5FA20B41-726C-4BBB-A7CF-CF615D720FB6}" dt="2022-06-29T09:55:31.421" v="550" actId="26606"/>
          <ac:spMkLst>
            <pc:docMk/>
            <pc:sldMk cId="1157147360" sldId="399"/>
            <ac:spMk id="53" creationId="{655AE6B0-AC9E-4167-806F-E9DB135FC46B}"/>
          </ac:spMkLst>
        </pc:spChg>
        <pc:spChg chg="add">
          <ac:chgData name="Antonia Mitsi" userId="313bef18eaa1a7bb" providerId="LiveId" clId="{5FA20B41-726C-4BBB-A7CF-CF615D720FB6}" dt="2022-06-29T09:55:31.421" v="550" actId="26606"/>
          <ac:spMkLst>
            <pc:docMk/>
            <pc:sldMk cId="1157147360" sldId="399"/>
            <ac:spMk id="66" creationId="{87BD1F4E-A66D-4C06-86DA-8D56CA7A3B41}"/>
          </ac:spMkLst>
        </pc:spChg>
        <pc:grpChg chg="add del">
          <ac:chgData name="Antonia Mitsi" userId="313bef18eaa1a7bb" providerId="LiveId" clId="{5FA20B41-726C-4BBB-A7CF-CF615D720FB6}" dt="2022-06-29T09:54:56.534" v="546" actId="26606"/>
          <ac:grpSpMkLst>
            <pc:docMk/>
            <pc:sldMk cId="1157147360" sldId="399"/>
            <ac:grpSpMk id="11" creationId="{3523416A-383B-4FDC-B4C9-D8EDDFE9C043}"/>
          </ac:grpSpMkLst>
        </pc:grpChg>
        <pc:grpChg chg="add del">
          <ac:chgData name="Antonia Mitsi" userId="313bef18eaa1a7bb" providerId="LiveId" clId="{5FA20B41-726C-4BBB-A7CF-CF615D720FB6}" dt="2022-06-29T09:54:33.246" v="543" actId="26606"/>
          <ac:grpSpMkLst>
            <pc:docMk/>
            <pc:sldMk cId="1157147360" sldId="399"/>
            <ac:grpSpMk id="29" creationId="{3523416A-383B-4FDC-B4C9-D8EDDFE9C043}"/>
          </ac:grpSpMkLst>
        </pc:grpChg>
        <pc:grpChg chg="add del">
          <ac:chgData name="Antonia Mitsi" userId="313bef18eaa1a7bb" providerId="LiveId" clId="{5FA20B41-726C-4BBB-A7CF-CF615D720FB6}" dt="2022-06-29T09:55:31.421" v="550" actId="26606"/>
          <ac:grpSpMkLst>
            <pc:docMk/>
            <pc:sldMk cId="1157147360" sldId="399"/>
            <ac:grpSpMk id="46" creationId="{3523416A-383B-4FDC-B4C9-D8EDDFE9C043}"/>
          </ac:grpSpMkLst>
        </pc:grpChg>
        <pc:grpChg chg="add">
          <ac:chgData name="Antonia Mitsi" userId="313bef18eaa1a7bb" providerId="LiveId" clId="{5FA20B41-726C-4BBB-A7CF-CF615D720FB6}" dt="2022-06-29T09:55:31.421" v="550" actId="26606"/>
          <ac:grpSpMkLst>
            <pc:docMk/>
            <pc:sldMk cId="1157147360" sldId="399"/>
            <ac:grpSpMk id="55" creationId="{3523416A-383B-4FDC-B4C9-D8EDDFE9C043}"/>
          </ac:grpSpMkLst>
        </pc:grpChg>
        <pc:graphicFrameChg chg="mod modGraphic">
          <ac:chgData name="Antonia Mitsi" userId="313bef18eaa1a7bb" providerId="LiveId" clId="{5FA20B41-726C-4BBB-A7CF-CF615D720FB6}" dt="2022-06-29T09:56:15.866" v="554" actId="255"/>
          <ac:graphicFrameMkLst>
            <pc:docMk/>
            <pc:sldMk cId="1157147360" sldId="399"/>
            <ac:graphicFrameMk id="4" creationId="{DD12E1FC-EA36-7B47-85A6-29709E90AD59}"/>
          </ac:graphicFrameMkLst>
        </pc:graphicFrameChg>
      </pc:sldChg>
      <pc:sldChg chg="add">
        <pc:chgData name="Antonia Mitsi" userId="313bef18eaa1a7bb" providerId="LiveId" clId="{5FA20B41-726C-4BBB-A7CF-CF615D720FB6}" dt="2022-06-29T09:57:24.530" v="555"/>
        <pc:sldMkLst>
          <pc:docMk/>
          <pc:sldMk cId="2545511026" sldId="400"/>
        </pc:sldMkLst>
      </pc:sldChg>
      <pc:sldChg chg="new del">
        <pc:chgData name="Antonia Mitsi" userId="313bef18eaa1a7bb" providerId="LiveId" clId="{5FA20B41-726C-4BBB-A7CF-CF615D720FB6}" dt="2022-06-29T09:58:18.151" v="559" actId="2696"/>
        <pc:sldMkLst>
          <pc:docMk/>
          <pc:sldMk cId="2454447199" sldId="401"/>
        </pc:sldMkLst>
      </pc:sldChg>
      <pc:sldChg chg="modSp add mod">
        <pc:chgData name="Antonia Mitsi" userId="313bef18eaa1a7bb" providerId="LiveId" clId="{5FA20B41-726C-4BBB-A7CF-CF615D720FB6}" dt="2022-08-31T07:00:32.793" v="1341" actId="20577"/>
        <pc:sldMkLst>
          <pc:docMk/>
          <pc:sldMk cId="209048511" sldId="402"/>
        </pc:sldMkLst>
        <pc:spChg chg="mod">
          <ac:chgData name="Antonia Mitsi" userId="313bef18eaa1a7bb" providerId="LiveId" clId="{5FA20B41-726C-4BBB-A7CF-CF615D720FB6}" dt="2022-08-31T07:00:32.793" v="1341" actId="20577"/>
          <ac:spMkLst>
            <pc:docMk/>
            <pc:sldMk cId="209048511" sldId="402"/>
            <ac:spMk id="4" creationId="{BFC9F41C-55D4-4665-9EBD-ABE897E88335}"/>
          </ac:spMkLst>
        </pc:spChg>
      </pc:sldChg>
      <pc:sldChg chg="modSp add mod">
        <pc:chgData name="Antonia Mitsi" userId="313bef18eaa1a7bb" providerId="LiveId" clId="{5FA20B41-726C-4BBB-A7CF-CF615D720FB6}" dt="2022-08-31T07:01:04.953" v="1349" actId="20577"/>
        <pc:sldMkLst>
          <pc:docMk/>
          <pc:sldMk cId="3235985450" sldId="403"/>
        </pc:sldMkLst>
        <pc:spChg chg="mod">
          <ac:chgData name="Antonia Mitsi" userId="313bef18eaa1a7bb" providerId="LiveId" clId="{5FA20B41-726C-4BBB-A7CF-CF615D720FB6}" dt="2022-08-31T07:01:04.953" v="1349" actId="20577"/>
          <ac:spMkLst>
            <pc:docMk/>
            <pc:sldMk cId="3235985450" sldId="403"/>
            <ac:spMk id="4" creationId="{DBCE066F-2D40-4344-95A2-906A68972A10}"/>
          </ac:spMkLst>
        </pc:spChg>
      </pc:sldChg>
      <pc:sldChg chg="modSp new mod">
        <pc:chgData name="Antonia Mitsi" userId="313bef18eaa1a7bb" providerId="LiveId" clId="{5FA20B41-726C-4BBB-A7CF-CF615D720FB6}" dt="2022-06-29T10:02:23.993" v="695" actId="20577"/>
        <pc:sldMkLst>
          <pc:docMk/>
          <pc:sldMk cId="1144357245" sldId="404"/>
        </pc:sldMkLst>
        <pc:spChg chg="mod">
          <ac:chgData name="Antonia Mitsi" userId="313bef18eaa1a7bb" providerId="LiveId" clId="{5FA20B41-726C-4BBB-A7CF-CF615D720FB6}" dt="2022-06-29T10:02:23.993" v="695" actId="20577"/>
          <ac:spMkLst>
            <pc:docMk/>
            <pc:sldMk cId="1144357245" sldId="404"/>
            <ac:spMk id="2" creationId="{E28B00F0-2880-13BA-F25C-986DA6FD7403}"/>
          </ac:spMkLst>
        </pc:spChg>
        <pc:spChg chg="mod">
          <ac:chgData name="Antonia Mitsi" userId="313bef18eaa1a7bb" providerId="LiveId" clId="{5FA20B41-726C-4BBB-A7CF-CF615D720FB6}" dt="2022-06-29T10:01:41.634" v="654" actId="27636"/>
          <ac:spMkLst>
            <pc:docMk/>
            <pc:sldMk cId="1144357245" sldId="404"/>
            <ac:spMk id="3" creationId="{BA43DFF1-B0BF-3F8B-AF5F-E20104ED0D8E}"/>
          </ac:spMkLst>
        </pc:spChg>
      </pc:sldChg>
      <pc:sldChg chg="modSp new mod">
        <pc:chgData name="Antonia Mitsi" userId="313bef18eaa1a7bb" providerId="LiveId" clId="{5FA20B41-726C-4BBB-A7CF-CF615D720FB6}" dt="2022-08-31T07:02:39.787" v="1359" actId="20577"/>
        <pc:sldMkLst>
          <pc:docMk/>
          <pc:sldMk cId="3754893719" sldId="405"/>
        </pc:sldMkLst>
        <pc:spChg chg="mod">
          <ac:chgData name="Antonia Mitsi" userId="313bef18eaa1a7bb" providerId="LiveId" clId="{5FA20B41-726C-4BBB-A7CF-CF615D720FB6}" dt="2022-06-29T10:02:38.686" v="697" actId="27636"/>
          <ac:spMkLst>
            <pc:docMk/>
            <pc:sldMk cId="3754893719" sldId="405"/>
            <ac:spMk id="2" creationId="{8BB9E2A8-1450-1ABB-AF8D-B65BEA829DDC}"/>
          </ac:spMkLst>
        </pc:spChg>
        <pc:spChg chg="mod">
          <ac:chgData name="Antonia Mitsi" userId="313bef18eaa1a7bb" providerId="LiveId" clId="{5FA20B41-726C-4BBB-A7CF-CF615D720FB6}" dt="2022-08-31T07:02:39.787" v="1359" actId="20577"/>
          <ac:spMkLst>
            <pc:docMk/>
            <pc:sldMk cId="3754893719" sldId="405"/>
            <ac:spMk id="3" creationId="{1D5F01F3-6F10-1C86-6894-811158718883}"/>
          </ac:spMkLst>
        </pc:spChg>
      </pc:sldChg>
      <pc:sldChg chg="modSp new mod">
        <pc:chgData name="Antonia Mitsi" userId="313bef18eaa1a7bb" providerId="LiveId" clId="{5FA20B41-726C-4BBB-A7CF-CF615D720FB6}" dt="2022-08-31T07:03:11.323" v="1372" actId="20577"/>
        <pc:sldMkLst>
          <pc:docMk/>
          <pc:sldMk cId="3440316695" sldId="406"/>
        </pc:sldMkLst>
        <pc:spChg chg="mod">
          <ac:chgData name="Antonia Mitsi" userId="313bef18eaa1a7bb" providerId="LiveId" clId="{5FA20B41-726C-4BBB-A7CF-CF615D720FB6}" dt="2022-06-29T10:07:24.778" v="735" actId="14100"/>
          <ac:spMkLst>
            <pc:docMk/>
            <pc:sldMk cId="3440316695" sldId="406"/>
            <ac:spMk id="2" creationId="{62A0074E-3142-DF68-47F8-80ED7CF74FBB}"/>
          </ac:spMkLst>
        </pc:spChg>
        <pc:spChg chg="mod">
          <ac:chgData name="Antonia Mitsi" userId="313bef18eaa1a7bb" providerId="LiveId" clId="{5FA20B41-726C-4BBB-A7CF-CF615D720FB6}" dt="2022-08-31T07:03:11.323" v="1372" actId="20577"/>
          <ac:spMkLst>
            <pc:docMk/>
            <pc:sldMk cId="3440316695" sldId="406"/>
            <ac:spMk id="3" creationId="{5A3A5ADB-9359-4C76-4360-C2103B9D0779}"/>
          </ac:spMkLst>
        </pc:spChg>
      </pc:sldChg>
      <pc:sldChg chg="modSp new mod">
        <pc:chgData name="Antonia Mitsi" userId="313bef18eaa1a7bb" providerId="LiveId" clId="{5FA20B41-726C-4BBB-A7CF-CF615D720FB6}" dt="2022-08-31T07:03:44.872" v="1411" actId="20577"/>
        <pc:sldMkLst>
          <pc:docMk/>
          <pc:sldMk cId="4215579766" sldId="407"/>
        </pc:sldMkLst>
        <pc:spChg chg="mod">
          <ac:chgData name="Antonia Mitsi" userId="313bef18eaa1a7bb" providerId="LiveId" clId="{5FA20B41-726C-4BBB-A7CF-CF615D720FB6}" dt="2022-06-29T10:08:12.208" v="742" actId="14100"/>
          <ac:spMkLst>
            <pc:docMk/>
            <pc:sldMk cId="4215579766" sldId="407"/>
            <ac:spMk id="2" creationId="{B2AC33B1-26D9-0340-E1EF-3D83B522E021}"/>
          </ac:spMkLst>
        </pc:spChg>
        <pc:spChg chg="mod">
          <ac:chgData name="Antonia Mitsi" userId="313bef18eaa1a7bb" providerId="LiveId" clId="{5FA20B41-726C-4BBB-A7CF-CF615D720FB6}" dt="2022-08-31T07:03:44.872" v="1411" actId="20577"/>
          <ac:spMkLst>
            <pc:docMk/>
            <pc:sldMk cId="4215579766" sldId="407"/>
            <ac:spMk id="3" creationId="{E44E9A98-404E-0553-B152-8E52E934E60B}"/>
          </ac:spMkLst>
        </pc:spChg>
      </pc:sldChg>
      <pc:sldChg chg="modSp new mod">
        <pc:chgData name="Antonia Mitsi" userId="313bef18eaa1a7bb" providerId="LiveId" clId="{5FA20B41-726C-4BBB-A7CF-CF615D720FB6}" dt="2022-08-31T07:04:21.280" v="1421" actId="20577"/>
        <pc:sldMkLst>
          <pc:docMk/>
          <pc:sldMk cId="321472728" sldId="408"/>
        </pc:sldMkLst>
        <pc:spChg chg="mod">
          <ac:chgData name="Antonia Mitsi" userId="313bef18eaa1a7bb" providerId="LiveId" clId="{5FA20B41-726C-4BBB-A7CF-CF615D720FB6}" dt="2022-06-29T10:09:52.616" v="776" actId="14100"/>
          <ac:spMkLst>
            <pc:docMk/>
            <pc:sldMk cId="321472728" sldId="408"/>
            <ac:spMk id="2" creationId="{C63C5063-B393-1681-1908-448D1537B703}"/>
          </ac:spMkLst>
        </pc:spChg>
        <pc:spChg chg="mod">
          <ac:chgData name="Antonia Mitsi" userId="313bef18eaa1a7bb" providerId="LiveId" clId="{5FA20B41-726C-4BBB-A7CF-CF615D720FB6}" dt="2022-08-31T07:04:21.280" v="1421" actId="20577"/>
          <ac:spMkLst>
            <pc:docMk/>
            <pc:sldMk cId="321472728" sldId="408"/>
            <ac:spMk id="3" creationId="{81BB30C9-D96E-FB3B-D111-BBA9E9B451E8}"/>
          </ac:spMkLst>
        </pc:spChg>
      </pc:sldChg>
      <pc:sldChg chg="modSp add mod">
        <pc:chgData name="Antonia Mitsi" userId="313bef18eaa1a7bb" providerId="LiveId" clId="{5FA20B41-726C-4BBB-A7CF-CF615D720FB6}" dt="2022-08-31T06:25:22.016" v="1300" actId="20577"/>
        <pc:sldMkLst>
          <pc:docMk/>
          <pc:sldMk cId="1897141829" sldId="431"/>
        </pc:sldMkLst>
        <pc:spChg chg="mod">
          <ac:chgData name="Antonia Mitsi" userId="313bef18eaa1a7bb" providerId="LiveId" clId="{5FA20B41-726C-4BBB-A7CF-CF615D720FB6}" dt="2022-08-31T06:25:22.016" v="1300" actId="20577"/>
          <ac:spMkLst>
            <pc:docMk/>
            <pc:sldMk cId="1897141829" sldId="431"/>
            <ac:spMk id="3" creationId="{E3529D84-7211-41BE-AFF4-9862BE503B6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4237D-956C-1D4A-ABFA-82DD3F0E76DE}"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en-GB"/>
        </a:p>
      </dgm:t>
    </dgm:pt>
    <dgm:pt modelId="{1A5EC26B-62C1-A74F-B2B1-A30BD3FE65EE}">
      <dgm:prSet phldrT="[Text]"/>
      <dgm:spPr/>
      <dgm:t>
        <a:bodyPr/>
        <a:lstStyle/>
        <a:p>
          <a:r>
            <a:rPr lang="el-GR" dirty="0"/>
            <a:t>Α’ τάξη</a:t>
          </a:r>
          <a:endParaRPr lang="en-GB" dirty="0"/>
        </a:p>
      </dgm:t>
    </dgm:pt>
    <dgm:pt modelId="{59C63E13-0A17-1349-AC97-E4D5AF88EE6F}" type="parTrans" cxnId="{872E78E2-8A6F-6044-B088-319A789CD288}">
      <dgm:prSet/>
      <dgm:spPr/>
      <dgm:t>
        <a:bodyPr/>
        <a:lstStyle/>
        <a:p>
          <a:endParaRPr lang="en-GB"/>
        </a:p>
      </dgm:t>
    </dgm:pt>
    <dgm:pt modelId="{DBFBC290-5908-064A-B198-B8D7713F6CBF}" type="sibTrans" cxnId="{872E78E2-8A6F-6044-B088-319A789CD288}">
      <dgm:prSet/>
      <dgm:spPr/>
      <dgm:t>
        <a:bodyPr/>
        <a:lstStyle/>
        <a:p>
          <a:endParaRPr lang="en-GB"/>
        </a:p>
      </dgm:t>
    </dgm:pt>
    <dgm:pt modelId="{09F8B71D-211F-7D48-826C-184A81A51DE7}">
      <dgm:prSet phldrT="[Text]" custT="1"/>
      <dgm:spPr/>
      <dgm:t>
        <a:bodyPr/>
        <a:lstStyle/>
        <a:p>
          <a:r>
            <a:rPr lang="el-GR" sz="1800" dirty="0"/>
            <a:t>1</a:t>
          </a:r>
          <a:r>
            <a:rPr lang="el-GR" sz="1800" baseline="30000" dirty="0"/>
            <a:t>η</a:t>
          </a:r>
          <a:r>
            <a:rPr lang="el-GR" sz="1800" dirty="0"/>
            <a:t> περίοδος: ΘΠ 3</a:t>
          </a:r>
          <a:endParaRPr lang="en-GB" sz="1800" dirty="0"/>
        </a:p>
      </dgm:t>
    </dgm:pt>
    <dgm:pt modelId="{925345DB-428E-F94C-896B-AC9944A41E19}" type="parTrans" cxnId="{B14C34D3-80D2-D14E-A6F8-D44A4B31E903}">
      <dgm:prSet/>
      <dgm:spPr/>
      <dgm:t>
        <a:bodyPr/>
        <a:lstStyle/>
        <a:p>
          <a:endParaRPr lang="en-GB"/>
        </a:p>
      </dgm:t>
    </dgm:pt>
    <dgm:pt modelId="{F23316A7-181B-744D-B945-A07E3DAEDC55}" type="sibTrans" cxnId="{B14C34D3-80D2-D14E-A6F8-D44A4B31E903}">
      <dgm:prSet/>
      <dgm:spPr/>
      <dgm:t>
        <a:bodyPr/>
        <a:lstStyle/>
        <a:p>
          <a:endParaRPr lang="en-GB"/>
        </a:p>
      </dgm:t>
    </dgm:pt>
    <dgm:pt modelId="{D3175FD0-F360-D64F-9231-DA29D9779FA3}">
      <dgm:prSet phldrT="[Text]" custT="1"/>
      <dgm:spPr/>
      <dgm:t>
        <a:bodyPr/>
        <a:lstStyle/>
        <a:p>
          <a:r>
            <a:rPr lang="el-GR" sz="1800" dirty="0"/>
            <a:t>2</a:t>
          </a:r>
          <a:r>
            <a:rPr lang="el-GR" sz="1800" baseline="30000" dirty="0"/>
            <a:t>η</a:t>
          </a:r>
          <a:r>
            <a:rPr lang="el-GR" sz="1800" dirty="0"/>
            <a:t> περίοδος: ΘΠ 1</a:t>
          </a:r>
          <a:endParaRPr lang="en-GB" sz="1800" dirty="0"/>
        </a:p>
      </dgm:t>
    </dgm:pt>
    <dgm:pt modelId="{9EB097ED-247F-994B-98DA-89F354A362F4}" type="parTrans" cxnId="{729C25A5-294A-1C42-8953-F52B5A2E1CE5}">
      <dgm:prSet/>
      <dgm:spPr/>
      <dgm:t>
        <a:bodyPr/>
        <a:lstStyle/>
        <a:p>
          <a:endParaRPr lang="en-GB"/>
        </a:p>
      </dgm:t>
    </dgm:pt>
    <dgm:pt modelId="{D6C24012-A158-264B-9F3F-6E4A7AAF4602}" type="sibTrans" cxnId="{729C25A5-294A-1C42-8953-F52B5A2E1CE5}">
      <dgm:prSet/>
      <dgm:spPr/>
      <dgm:t>
        <a:bodyPr/>
        <a:lstStyle/>
        <a:p>
          <a:endParaRPr lang="en-GB"/>
        </a:p>
      </dgm:t>
    </dgm:pt>
    <dgm:pt modelId="{045079AB-C8BB-AF42-A79D-21675E025E65}">
      <dgm:prSet phldrT="[Text]"/>
      <dgm:spPr/>
      <dgm:t>
        <a:bodyPr/>
        <a:lstStyle/>
        <a:p>
          <a:r>
            <a:rPr lang="el-GR" dirty="0"/>
            <a:t>Ε’ τάξη</a:t>
          </a:r>
          <a:endParaRPr lang="en-GB" dirty="0"/>
        </a:p>
      </dgm:t>
    </dgm:pt>
    <dgm:pt modelId="{74C1D6E6-4824-3142-A5F2-D004096930A0}" type="parTrans" cxnId="{FDFE2AC1-6E84-9647-800E-F6BDD8965F08}">
      <dgm:prSet/>
      <dgm:spPr/>
      <dgm:t>
        <a:bodyPr/>
        <a:lstStyle/>
        <a:p>
          <a:endParaRPr lang="en-GB"/>
        </a:p>
      </dgm:t>
    </dgm:pt>
    <dgm:pt modelId="{786DCEAE-C120-A54F-881B-F1E242FF7F12}" type="sibTrans" cxnId="{FDFE2AC1-6E84-9647-800E-F6BDD8965F08}">
      <dgm:prSet/>
      <dgm:spPr/>
      <dgm:t>
        <a:bodyPr/>
        <a:lstStyle/>
        <a:p>
          <a:endParaRPr lang="en-GB"/>
        </a:p>
      </dgm:t>
    </dgm:pt>
    <dgm:pt modelId="{107D35AD-EBC9-A845-8686-7653DB16166D}">
      <dgm:prSet phldrT="[Text]"/>
      <dgm:spPr/>
      <dgm:t>
        <a:bodyPr/>
        <a:lstStyle/>
        <a:p>
          <a:r>
            <a:rPr lang="el-GR"/>
            <a:t>1</a:t>
          </a:r>
          <a:r>
            <a:rPr lang="el-GR" baseline="30000"/>
            <a:t>η</a:t>
          </a:r>
          <a:r>
            <a:rPr lang="el-GR"/>
            <a:t> περίοδος: ΘΠ 2</a:t>
          </a:r>
          <a:endParaRPr lang="en-GB"/>
        </a:p>
      </dgm:t>
    </dgm:pt>
    <dgm:pt modelId="{C8BAC5C4-31FF-BE42-9BF8-54652776E1F4}" type="parTrans" cxnId="{46754593-C9AD-C74B-8C6E-D79C27180DD9}">
      <dgm:prSet/>
      <dgm:spPr/>
      <dgm:t>
        <a:bodyPr/>
        <a:lstStyle/>
        <a:p>
          <a:endParaRPr lang="en-GB"/>
        </a:p>
      </dgm:t>
    </dgm:pt>
    <dgm:pt modelId="{765A62A9-F329-A04F-90F4-BE8F5380D62F}" type="sibTrans" cxnId="{46754593-C9AD-C74B-8C6E-D79C27180DD9}">
      <dgm:prSet/>
      <dgm:spPr/>
      <dgm:t>
        <a:bodyPr/>
        <a:lstStyle/>
        <a:p>
          <a:endParaRPr lang="en-GB"/>
        </a:p>
      </dgm:t>
    </dgm:pt>
    <dgm:pt modelId="{37E150D4-A62F-C345-9A48-3579ACC144D2}">
      <dgm:prSet phldrT="[Text]"/>
      <dgm:spPr/>
      <dgm:t>
        <a:bodyPr/>
        <a:lstStyle/>
        <a:p>
          <a:r>
            <a:rPr lang="el-GR"/>
            <a:t>2</a:t>
          </a:r>
          <a:r>
            <a:rPr lang="el-GR" baseline="30000"/>
            <a:t>η</a:t>
          </a:r>
          <a:r>
            <a:rPr lang="el-GR"/>
            <a:t> περίοδος: ΘΠ 1-2</a:t>
          </a:r>
          <a:endParaRPr lang="en-GB"/>
        </a:p>
      </dgm:t>
    </dgm:pt>
    <dgm:pt modelId="{C43EDA90-0895-0343-BF6E-2A6ACD595E93}" type="parTrans" cxnId="{39865B7F-F8E9-AD40-811C-E86D82A8AC27}">
      <dgm:prSet/>
      <dgm:spPr/>
      <dgm:t>
        <a:bodyPr/>
        <a:lstStyle/>
        <a:p>
          <a:endParaRPr lang="en-GB"/>
        </a:p>
      </dgm:t>
    </dgm:pt>
    <dgm:pt modelId="{B4D45B78-C7D8-5542-A6F8-2B1809A12420}" type="sibTrans" cxnId="{39865B7F-F8E9-AD40-811C-E86D82A8AC27}">
      <dgm:prSet/>
      <dgm:spPr/>
      <dgm:t>
        <a:bodyPr/>
        <a:lstStyle/>
        <a:p>
          <a:endParaRPr lang="en-GB"/>
        </a:p>
      </dgm:t>
    </dgm:pt>
    <dgm:pt modelId="{0CE50DFA-A53A-B241-9718-E32CAF91A2A9}">
      <dgm:prSet phldrT="[Text]"/>
      <dgm:spPr/>
      <dgm:t>
        <a:bodyPr/>
        <a:lstStyle/>
        <a:p>
          <a:r>
            <a:rPr lang="el-GR" dirty="0"/>
            <a:t>Στ’ τάξη</a:t>
          </a:r>
          <a:endParaRPr lang="en-GB" dirty="0"/>
        </a:p>
      </dgm:t>
    </dgm:pt>
    <dgm:pt modelId="{1A5C453B-7692-ED47-9B14-885E3C7BFF3C}" type="parTrans" cxnId="{259EFB96-36EE-2D47-8368-EB14F81C16A6}">
      <dgm:prSet/>
      <dgm:spPr/>
      <dgm:t>
        <a:bodyPr/>
        <a:lstStyle/>
        <a:p>
          <a:endParaRPr lang="en-GB"/>
        </a:p>
      </dgm:t>
    </dgm:pt>
    <dgm:pt modelId="{2B1D52AC-A606-E948-8B0D-F9CF3855B16E}" type="sibTrans" cxnId="{259EFB96-36EE-2D47-8368-EB14F81C16A6}">
      <dgm:prSet/>
      <dgm:spPr/>
      <dgm:t>
        <a:bodyPr/>
        <a:lstStyle/>
        <a:p>
          <a:endParaRPr lang="en-GB"/>
        </a:p>
      </dgm:t>
    </dgm:pt>
    <dgm:pt modelId="{0F8C50EB-7338-5A46-9111-C027C530F74A}">
      <dgm:prSet phldrT="[Text]"/>
      <dgm:spPr/>
      <dgm:t>
        <a:bodyPr/>
        <a:lstStyle/>
        <a:p>
          <a:r>
            <a:rPr lang="el-GR"/>
            <a:t>1</a:t>
          </a:r>
          <a:r>
            <a:rPr lang="el-GR" baseline="30000"/>
            <a:t>η</a:t>
          </a:r>
          <a:r>
            <a:rPr lang="el-GR"/>
            <a:t> περίοδος: ΘΠ 4</a:t>
          </a:r>
          <a:endParaRPr lang="en-GB"/>
        </a:p>
      </dgm:t>
    </dgm:pt>
    <dgm:pt modelId="{DB69DF66-A49E-4C42-9566-9DCFE39D127F}" type="parTrans" cxnId="{4293C443-C357-3645-9085-804D274D42A3}">
      <dgm:prSet/>
      <dgm:spPr/>
      <dgm:t>
        <a:bodyPr/>
        <a:lstStyle/>
        <a:p>
          <a:endParaRPr lang="en-GB"/>
        </a:p>
      </dgm:t>
    </dgm:pt>
    <dgm:pt modelId="{80F6B924-2DAF-1F43-84C7-F8DC2C6214D5}" type="sibTrans" cxnId="{4293C443-C357-3645-9085-804D274D42A3}">
      <dgm:prSet/>
      <dgm:spPr/>
      <dgm:t>
        <a:bodyPr/>
        <a:lstStyle/>
        <a:p>
          <a:endParaRPr lang="en-GB"/>
        </a:p>
      </dgm:t>
    </dgm:pt>
    <dgm:pt modelId="{0153E82D-763A-3E43-9392-298B53AAAB66}">
      <dgm:prSet phldrT="[Text]"/>
      <dgm:spPr/>
      <dgm:t>
        <a:bodyPr/>
        <a:lstStyle/>
        <a:p>
          <a:r>
            <a:rPr lang="el-GR"/>
            <a:t>2</a:t>
          </a:r>
          <a:r>
            <a:rPr lang="el-GR" baseline="30000"/>
            <a:t>η</a:t>
          </a:r>
          <a:r>
            <a:rPr lang="el-GR"/>
            <a:t> περίοδος: ΘΠ 2 (Εργασία Μετάβασης) </a:t>
          </a:r>
          <a:endParaRPr lang="en-GB"/>
        </a:p>
      </dgm:t>
    </dgm:pt>
    <dgm:pt modelId="{E7345532-BEFE-8943-8F4E-C9A15DF59818}" type="parTrans" cxnId="{5312B042-EF21-EC4B-9987-260899DA2ECC}">
      <dgm:prSet/>
      <dgm:spPr/>
      <dgm:t>
        <a:bodyPr/>
        <a:lstStyle/>
        <a:p>
          <a:endParaRPr lang="en-GB"/>
        </a:p>
      </dgm:t>
    </dgm:pt>
    <dgm:pt modelId="{73C91490-B027-8E41-A0F1-C665433DCDFB}" type="sibTrans" cxnId="{5312B042-EF21-EC4B-9987-260899DA2ECC}">
      <dgm:prSet/>
      <dgm:spPr/>
      <dgm:t>
        <a:bodyPr/>
        <a:lstStyle/>
        <a:p>
          <a:endParaRPr lang="en-GB"/>
        </a:p>
      </dgm:t>
    </dgm:pt>
    <dgm:pt modelId="{951BA99D-EE56-6748-88E4-9E06621B5012}">
      <dgm:prSet/>
      <dgm:spPr/>
      <dgm:t>
        <a:bodyPr/>
        <a:lstStyle/>
        <a:p>
          <a:r>
            <a:rPr lang="el-GR" dirty="0"/>
            <a:t>Β’ τάξη</a:t>
          </a:r>
          <a:endParaRPr lang="en-GB" dirty="0"/>
        </a:p>
      </dgm:t>
    </dgm:pt>
    <dgm:pt modelId="{B7F3D23D-8DD3-8A4F-ACF3-45E27F626BE9}" type="parTrans" cxnId="{7130B0C3-FB04-654A-AE32-12147A860515}">
      <dgm:prSet/>
      <dgm:spPr/>
      <dgm:t>
        <a:bodyPr/>
        <a:lstStyle/>
        <a:p>
          <a:endParaRPr lang="el-GR"/>
        </a:p>
      </dgm:t>
    </dgm:pt>
    <dgm:pt modelId="{CFEB341C-7DC2-A347-B74F-9660C4FEAB80}" type="sibTrans" cxnId="{7130B0C3-FB04-654A-AE32-12147A860515}">
      <dgm:prSet/>
      <dgm:spPr/>
      <dgm:t>
        <a:bodyPr/>
        <a:lstStyle/>
        <a:p>
          <a:endParaRPr lang="el-GR"/>
        </a:p>
      </dgm:t>
    </dgm:pt>
    <dgm:pt modelId="{9F773EE2-651D-634B-8758-244B025083C3}">
      <dgm:prSet/>
      <dgm:spPr/>
      <dgm:t>
        <a:bodyPr/>
        <a:lstStyle/>
        <a:p>
          <a:r>
            <a:rPr lang="el-GR" dirty="0"/>
            <a:t>Γ’ τάξη</a:t>
          </a:r>
          <a:endParaRPr lang="en-GB" dirty="0"/>
        </a:p>
      </dgm:t>
    </dgm:pt>
    <dgm:pt modelId="{6D0F3152-A2B5-BC4B-A544-66927B506DE7}" type="parTrans" cxnId="{F9A0F6A1-37DF-EC46-9BDD-09ED198FCB57}">
      <dgm:prSet/>
      <dgm:spPr/>
      <dgm:t>
        <a:bodyPr/>
        <a:lstStyle/>
        <a:p>
          <a:endParaRPr lang="el-GR"/>
        </a:p>
      </dgm:t>
    </dgm:pt>
    <dgm:pt modelId="{D5BDCAAD-B84B-4B4F-9ED5-3C95697BE363}" type="sibTrans" cxnId="{F9A0F6A1-37DF-EC46-9BDD-09ED198FCB57}">
      <dgm:prSet/>
      <dgm:spPr/>
      <dgm:t>
        <a:bodyPr/>
        <a:lstStyle/>
        <a:p>
          <a:endParaRPr lang="el-GR"/>
        </a:p>
      </dgm:t>
    </dgm:pt>
    <dgm:pt modelId="{25DFBB66-DAD2-DE42-8B32-E4C5A8883FB8}">
      <dgm:prSet/>
      <dgm:spPr/>
      <dgm:t>
        <a:bodyPr/>
        <a:lstStyle/>
        <a:p>
          <a:r>
            <a:rPr lang="el-GR" dirty="0"/>
            <a:t>Δ’ τάξη</a:t>
          </a:r>
          <a:endParaRPr lang="en-GB" dirty="0"/>
        </a:p>
      </dgm:t>
    </dgm:pt>
    <dgm:pt modelId="{AA4B1500-751D-7640-9C3D-13B13193D2FB}" type="parTrans" cxnId="{6874A46E-5847-2541-9B6A-0C39C2224A85}">
      <dgm:prSet/>
      <dgm:spPr/>
      <dgm:t>
        <a:bodyPr/>
        <a:lstStyle/>
        <a:p>
          <a:endParaRPr lang="el-GR"/>
        </a:p>
      </dgm:t>
    </dgm:pt>
    <dgm:pt modelId="{B604D34D-A6A5-EF48-AB98-6139ACF3484C}" type="sibTrans" cxnId="{6874A46E-5847-2541-9B6A-0C39C2224A85}">
      <dgm:prSet/>
      <dgm:spPr/>
      <dgm:t>
        <a:bodyPr/>
        <a:lstStyle/>
        <a:p>
          <a:endParaRPr lang="el-GR"/>
        </a:p>
      </dgm:t>
    </dgm:pt>
    <dgm:pt modelId="{36AC9E33-4A57-1847-A12A-8EA0A63D4D44}">
      <dgm:prSet/>
      <dgm:spPr/>
      <dgm:t>
        <a:bodyPr/>
        <a:lstStyle/>
        <a:p>
          <a:endParaRPr lang="en-GB" sz="700"/>
        </a:p>
      </dgm:t>
    </dgm:pt>
    <dgm:pt modelId="{EAEC8F2D-EA31-2246-A6A1-F6EC85D862BE}" type="parTrans" cxnId="{9000F11C-850D-7E45-B026-34B3F5188A3A}">
      <dgm:prSet/>
      <dgm:spPr/>
      <dgm:t>
        <a:bodyPr/>
        <a:lstStyle/>
        <a:p>
          <a:endParaRPr lang="el-GR"/>
        </a:p>
      </dgm:t>
    </dgm:pt>
    <dgm:pt modelId="{04F0BEF2-CE83-C045-B2A2-D22A0B86FD44}" type="sibTrans" cxnId="{9000F11C-850D-7E45-B026-34B3F5188A3A}">
      <dgm:prSet/>
      <dgm:spPr/>
      <dgm:t>
        <a:bodyPr/>
        <a:lstStyle/>
        <a:p>
          <a:endParaRPr lang="el-GR"/>
        </a:p>
      </dgm:t>
    </dgm:pt>
    <dgm:pt modelId="{70083A00-A627-854F-8DDD-043B1363F132}">
      <dgm:prSet phldrT="[Text]" custT="1"/>
      <dgm:spPr/>
      <dgm:t>
        <a:bodyPr/>
        <a:lstStyle/>
        <a:p>
          <a:r>
            <a:rPr lang="el-GR" sz="1800" dirty="0"/>
            <a:t>1</a:t>
          </a:r>
          <a:r>
            <a:rPr lang="el-GR" sz="1800" baseline="30000" dirty="0"/>
            <a:t>η</a:t>
          </a:r>
          <a:r>
            <a:rPr lang="el-GR" sz="1800" dirty="0"/>
            <a:t> περίοδος: ΘΠ 1</a:t>
          </a:r>
          <a:endParaRPr lang="en-GB" sz="1800" dirty="0"/>
        </a:p>
      </dgm:t>
    </dgm:pt>
    <dgm:pt modelId="{9C56BEE9-831C-FD4C-A956-3241DCE7D9B8}" type="parTrans" cxnId="{930148EA-E7DD-764D-843A-F0BFD8006B52}">
      <dgm:prSet/>
      <dgm:spPr/>
      <dgm:t>
        <a:bodyPr/>
        <a:lstStyle/>
        <a:p>
          <a:endParaRPr lang="en-GB"/>
        </a:p>
      </dgm:t>
    </dgm:pt>
    <dgm:pt modelId="{8CAF94DC-CF0C-6244-A2C8-127BE820CE13}" type="sibTrans" cxnId="{930148EA-E7DD-764D-843A-F0BFD8006B52}">
      <dgm:prSet/>
      <dgm:spPr/>
      <dgm:t>
        <a:bodyPr/>
        <a:lstStyle/>
        <a:p>
          <a:endParaRPr lang="en-GB"/>
        </a:p>
      </dgm:t>
    </dgm:pt>
    <dgm:pt modelId="{E49141BA-E0F0-AF46-9D48-0F9D92872857}">
      <dgm:prSet/>
      <dgm:spPr/>
      <dgm:t>
        <a:bodyPr/>
        <a:lstStyle/>
        <a:p>
          <a:endParaRPr lang="en-GB" sz="700" dirty="0"/>
        </a:p>
      </dgm:t>
    </dgm:pt>
    <dgm:pt modelId="{8312F38D-D76A-0D4E-8D9F-EDECDAE8FFE1}" type="parTrans" cxnId="{0D05D070-CC15-394C-B25A-00B3CDA255DB}">
      <dgm:prSet/>
      <dgm:spPr/>
      <dgm:t>
        <a:bodyPr/>
        <a:lstStyle/>
        <a:p>
          <a:endParaRPr lang="el-GR"/>
        </a:p>
      </dgm:t>
    </dgm:pt>
    <dgm:pt modelId="{FB1C98CA-52DC-5E43-A13C-BE73518F3F3C}" type="sibTrans" cxnId="{0D05D070-CC15-394C-B25A-00B3CDA255DB}">
      <dgm:prSet/>
      <dgm:spPr/>
      <dgm:t>
        <a:bodyPr/>
        <a:lstStyle/>
        <a:p>
          <a:endParaRPr lang="el-GR"/>
        </a:p>
      </dgm:t>
    </dgm:pt>
    <dgm:pt modelId="{77CEF09B-5BAD-B545-A158-70179F7CD5EB}">
      <dgm:prSet phldrT="[Text]" custT="1"/>
      <dgm:spPr/>
      <dgm:t>
        <a:bodyPr/>
        <a:lstStyle/>
        <a:p>
          <a:r>
            <a:rPr lang="el-GR" sz="1800" dirty="0"/>
            <a:t>2</a:t>
          </a:r>
          <a:r>
            <a:rPr lang="el-GR" sz="1800" baseline="30000" dirty="0"/>
            <a:t>η</a:t>
          </a:r>
          <a:r>
            <a:rPr lang="el-GR" sz="1800" dirty="0"/>
            <a:t> περίοδος: ΘΠ 5</a:t>
          </a:r>
          <a:endParaRPr lang="en-GB" sz="1800" dirty="0"/>
        </a:p>
      </dgm:t>
    </dgm:pt>
    <dgm:pt modelId="{6FE988EF-D757-674E-8220-7D57EEACF989}" type="parTrans" cxnId="{A9DC1FD4-D107-8C46-B039-A47A38C2D807}">
      <dgm:prSet/>
      <dgm:spPr/>
      <dgm:t>
        <a:bodyPr/>
        <a:lstStyle/>
        <a:p>
          <a:endParaRPr lang="el-GR"/>
        </a:p>
      </dgm:t>
    </dgm:pt>
    <dgm:pt modelId="{48470D41-8BC2-B04C-A1F1-6B350756AC91}" type="sibTrans" cxnId="{A9DC1FD4-D107-8C46-B039-A47A38C2D807}">
      <dgm:prSet/>
      <dgm:spPr/>
      <dgm:t>
        <a:bodyPr/>
        <a:lstStyle/>
        <a:p>
          <a:endParaRPr lang="el-GR"/>
        </a:p>
      </dgm:t>
    </dgm:pt>
    <dgm:pt modelId="{8C57138B-9022-C64D-B95E-CD18CBD4E5CE}">
      <dgm:prSet/>
      <dgm:spPr/>
      <dgm:t>
        <a:bodyPr/>
        <a:lstStyle/>
        <a:p>
          <a:endParaRPr lang="en-GB" sz="900"/>
        </a:p>
      </dgm:t>
    </dgm:pt>
    <dgm:pt modelId="{87EA2EDC-A557-8542-8BC2-AA6EB88A7863}" type="parTrans" cxnId="{1D2B2BF1-BD18-FF44-A79E-F92FB791C534}">
      <dgm:prSet/>
      <dgm:spPr/>
      <dgm:t>
        <a:bodyPr/>
        <a:lstStyle/>
        <a:p>
          <a:endParaRPr lang="el-GR"/>
        </a:p>
      </dgm:t>
    </dgm:pt>
    <dgm:pt modelId="{6CA924E8-0E09-B146-8962-8CE77E7D95F7}" type="sibTrans" cxnId="{1D2B2BF1-BD18-FF44-A79E-F92FB791C534}">
      <dgm:prSet/>
      <dgm:spPr/>
      <dgm:t>
        <a:bodyPr/>
        <a:lstStyle/>
        <a:p>
          <a:endParaRPr lang="el-GR"/>
        </a:p>
      </dgm:t>
    </dgm:pt>
    <dgm:pt modelId="{8590BA5E-B42D-1D4F-84CE-220F79596C10}">
      <dgm:prSet phldrT="[Text]" custT="1"/>
      <dgm:spPr/>
      <dgm:t>
        <a:bodyPr/>
        <a:lstStyle/>
        <a:p>
          <a:r>
            <a:rPr lang="el-GR" sz="1800" dirty="0"/>
            <a:t>1</a:t>
          </a:r>
          <a:r>
            <a:rPr lang="el-GR" sz="1800" baseline="30000" dirty="0"/>
            <a:t>η</a:t>
          </a:r>
          <a:r>
            <a:rPr lang="el-GR" sz="1800" dirty="0"/>
            <a:t> περίοδος: ΘΠ 3</a:t>
          </a:r>
          <a:endParaRPr lang="en-GB" sz="1800" dirty="0"/>
        </a:p>
      </dgm:t>
    </dgm:pt>
    <dgm:pt modelId="{30B4C4FC-A715-1340-B92E-422CD0243837}" type="parTrans" cxnId="{7EAD80C8-B72D-E24C-B8FA-AFF040290AFA}">
      <dgm:prSet/>
      <dgm:spPr/>
      <dgm:t>
        <a:bodyPr/>
        <a:lstStyle/>
        <a:p>
          <a:endParaRPr lang="en-GB"/>
        </a:p>
      </dgm:t>
    </dgm:pt>
    <dgm:pt modelId="{508AF683-BCCA-8E4D-92CE-474339A6B4DB}" type="sibTrans" cxnId="{7EAD80C8-B72D-E24C-B8FA-AFF040290AFA}">
      <dgm:prSet/>
      <dgm:spPr/>
      <dgm:t>
        <a:bodyPr/>
        <a:lstStyle/>
        <a:p>
          <a:endParaRPr lang="en-GB"/>
        </a:p>
      </dgm:t>
    </dgm:pt>
    <dgm:pt modelId="{F4B2F38B-4C87-504F-83B5-9F35791025D7}">
      <dgm:prSet/>
      <dgm:spPr/>
      <dgm:t>
        <a:bodyPr/>
        <a:lstStyle/>
        <a:p>
          <a:endParaRPr lang="en-GB" sz="900" dirty="0"/>
        </a:p>
      </dgm:t>
    </dgm:pt>
    <dgm:pt modelId="{0FC6148A-3DF0-6744-AF55-88EE1B60E0B5}" type="parTrans" cxnId="{DE0CF23B-3644-1F42-A603-19949A912098}">
      <dgm:prSet/>
      <dgm:spPr/>
      <dgm:t>
        <a:bodyPr/>
        <a:lstStyle/>
        <a:p>
          <a:endParaRPr lang="el-GR"/>
        </a:p>
      </dgm:t>
    </dgm:pt>
    <dgm:pt modelId="{471D8FF7-0A40-5F47-BE3C-C9C6A8494C1A}" type="sibTrans" cxnId="{DE0CF23B-3644-1F42-A603-19949A912098}">
      <dgm:prSet/>
      <dgm:spPr/>
      <dgm:t>
        <a:bodyPr/>
        <a:lstStyle/>
        <a:p>
          <a:endParaRPr lang="el-GR"/>
        </a:p>
      </dgm:t>
    </dgm:pt>
    <dgm:pt modelId="{94DE540D-0C64-EC4B-9818-E0860ACDDD2F}">
      <dgm:prSet phldrT="[Text]"/>
      <dgm:spPr/>
      <dgm:t>
        <a:bodyPr/>
        <a:lstStyle/>
        <a:p>
          <a:endParaRPr lang="en-GB" sz="700"/>
        </a:p>
      </dgm:t>
    </dgm:pt>
    <dgm:pt modelId="{1D3DC008-37B6-534F-9707-5C61D965DC53}" type="parTrans" cxnId="{7328F0D0-CF87-014F-9219-960C529BFAB0}">
      <dgm:prSet/>
      <dgm:spPr/>
      <dgm:t>
        <a:bodyPr/>
        <a:lstStyle/>
        <a:p>
          <a:endParaRPr lang="el-GR"/>
        </a:p>
      </dgm:t>
    </dgm:pt>
    <dgm:pt modelId="{81510BF7-3F23-5E47-86AD-E74C0E8FA87F}" type="sibTrans" cxnId="{7328F0D0-CF87-014F-9219-960C529BFAB0}">
      <dgm:prSet/>
      <dgm:spPr/>
      <dgm:t>
        <a:bodyPr/>
        <a:lstStyle/>
        <a:p>
          <a:endParaRPr lang="el-GR"/>
        </a:p>
      </dgm:t>
    </dgm:pt>
    <dgm:pt modelId="{0F914873-6C88-8247-BB14-22EE9A3FAE9E}">
      <dgm:prSet phldrT="[Text]" custT="1"/>
      <dgm:spPr/>
      <dgm:t>
        <a:bodyPr/>
        <a:lstStyle/>
        <a:p>
          <a:r>
            <a:rPr lang="el-GR" sz="1800" dirty="0"/>
            <a:t>2</a:t>
          </a:r>
          <a:r>
            <a:rPr lang="el-GR" sz="1800" baseline="30000" dirty="0"/>
            <a:t>η</a:t>
          </a:r>
          <a:r>
            <a:rPr lang="el-GR" sz="1800" dirty="0"/>
            <a:t> περίοδος:  ΘΠ 1</a:t>
          </a:r>
          <a:endParaRPr lang="en-GB" sz="1800" dirty="0"/>
        </a:p>
      </dgm:t>
    </dgm:pt>
    <dgm:pt modelId="{AC1FD038-3C4E-744A-BB90-E1C8AF23CDFA}" type="parTrans" cxnId="{3474C7F0-DAE8-7941-B265-0D954242F5F2}">
      <dgm:prSet/>
      <dgm:spPr/>
      <dgm:t>
        <a:bodyPr/>
        <a:lstStyle/>
        <a:p>
          <a:endParaRPr lang="el-GR"/>
        </a:p>
      </dgm:t>
    </dgm:pt>
    <dgm:pt modelId="{93634BB9-E682-5C48-97A6-FECC8FA6BEDC}" type="sibTrans" cxnId="{3474C7F0-DAE8-7941-B265-0D954242F5F2}">
      <dgm:prSet/>
      <dgm:spPr/>
      <dgm:t>
        <a:bodyPr/>
        <a:lstStyle/>
        <a:p>
          <a:endParaRPr lang="el-GR"/>
        </a:p>
      </dgm:t>
    </dgm:pt>
    <dgm:pt modelId="{B96FC00A-6C07-D14A-801C-466BEC5BC0DC}">
      <dgm:prSet phldrT="[Text]"/>
      <dgm:spPr/>
      <dgm:t>
        <a:bodyPr/>
        <a:lstStyle/>
        <a:p>
          <a:r>
            <a:rPr lang="el-GR"/>
            <a:t>1</a:t>
          </a:r>
          <a:r>
            <a:rPr lang="el-GR" baseline="30000"/>
            <a:t>η</a:t>
          </a:r>
          <a:r>
            <a:rPr lang="el-GR"/>
            <a:t> περίοδος: ΘΠ 3</a:t>
          </a:r>
          <a:endParaRPr lang="en-GB"/>
        </a:p>
      </dgm:t>
    </dgm:pt>
    <dgm:pt modelId="{6071E5F9-E40D-364A-B429-02D423043FCE}" type="parTrans" cxnId="{128E3115-6D12-D945-8B4B-3150876283C3}">
      <dgm:prSet/>
      <dgm:spPr/>
      <dgm:t>
        <a:bodyPr/>
        <a:lstStyle/>
        <a:p>
          <a:endParaRPr lang="el-GR"/>
        </a:p>
      </dgm:t>
    </dgm:pt>
    <dgm:pt modelId="{F449C683-0DFA-5942-8DEA-D5DB069A163F}" type="sibTrans" cxnId="{128E3115-6D12-D945-8B4B-3150876283C3}">
      <dgm:prSet/>
      <dgm:spPr/>
      <dgm:t>
        <a:bodyPr/>
        <a:lstStyle/>
        <a:p>
          <a:endParaRPr lang="el-GR"/>
        </a:p>
      </dgm:t>
    </dgm:pt>
    <dgm:pt modelId="{A0352700-7FCA-D148-BF86-A330CA59DDC6}">
      <dgm:prSet phldrT="[Text]"/>
      <dgm:spPr/>
      <dgm:t>
        <a:bodyPr/>
        <a:lstStyle/>
        <a:p>
          <a:r>
            <a:rPr lang="el-GR"/>
            <a:t>2</a:t>
          </a:r>
          <a:r>
            <a:rPr lang="el-GR" baseline="30000"/>
            <a:t>η</a:t>
          </a:r>
          <a:r>
            <a:rPr lang="el-GR"/>
            <a:t> περίοδος: ΘΠ 4</a:t>
          </a:r>
          <a:endParaRPr lang="en-GB"/>
        </a:p>
      </dgm:t>
    </dgm:pt>
    <dgm:pt modelId="{00BE7033-95DF-A143-849C-9C187D413323}" type="parTrans" cxnId="{00108D08-E1F2-614B-ACE9-5F1B7BFA35AE}">
      <dgm:prSet/>
      <dgm:spPr/>
      <dgm:t>
        <a:bodyPr/>
        <a:lstStyle/>
        <a:p>
          <a:endParaRPr lang="el-GR"/>
        </a:p>
      </dgm:t>
    </dgm:pt>
    <dgm:pt modelId="{ABF55E42-1A97-7142-8407-BCDAD7E2BF24}" type="sibTrans" cxnId="{00108D08-E1F2-614B-ACE9-5F1B7BFA35AE}">
      <dgm:prSet/>
      <dgm:spPr/>
      <dgm:t>
        <a:bodyPr/>
        <a:lstStyle/>
        <a:p>
          <a:endParaRPr lang="el-GR"/>
        </a:p>
      </dgm:t>
    </dgm:pt>
    <dgm:pt modelId="{A766F55B-A43A-4D0E-83ED-365E5F76A2FD}" type="pres">
      <dgm:prSet presAssocID="{E034237D-956C-1D4A-ABFA-82DD3F0E76DE}" presName="Name0" presStyleCnt="0">
        <dgm:presLayoutVars>
          <dgm:dir/>
          <dgm:animLvl val="lvl"/>
          <dgm:resizeHandles val="exact"/>
        </dgm:presLayoutVars>
      </dgm:prSet>
      <dgm:spPr/>
    </dgm:pt>
    <dgm:pt modelId="{E51BECB5-6501-4CBA-BA90-8535D44C8D1B}" type="pres">
      <dgm:prSet presAssocID="{1A5EC26B-62C1-A74F-B2B1-A30BD3FE65EE}" presName="linNode" presStyleCnt="0"/>
      <dgm:spPr/>
    </dgm:pt>
    <dgm:pt modelId="{30D7B960-17C8-4633-8824-BCD2C9AFAC9E}" type="pres">
      <dgm:prSet presAssocID="{1A5EC26B-62C1-A74F-B2B1-A30BD3FE65EE}" presName="parentText" presStyleLbl="node1" presStyleIdx="0" presStyleCnt="6">
        <dgm:presLayoutVars>
          <dgm:chMax val="1"/>
          <dgm:bulletEnabled val="1"/>
        </dgm:presLayoutVars>
      </dgm:prSet>
      <dgm:spPr/>
    </dgm:pt>
    <dgm:pt modelId="{8E47905C-82AF-4381-8C8D-728887EAFDF6}" type="pres">
      <dgm:prSet presAssocID="{1A5EC26B-62C1-A74F-B2B1-A30BD3FE65EE}" presName="descendantText" presStyleLbl="alignAccFollowNode1" presStyleIdx="0" presStyleCnt="6">
        <dgm:presLayoutVars>
          <dgm:bulletEnabled val="1"/>
        </dgm:presLayoutVars>
      </dgm:prSet>
      <dgm:spPr/>
    </dgm:pt>
    <dgm:pt modelId="{086E433E-5D5D-47EE-99D6-4ED9628E25D1}" type="pres">
      <dgm:prSet presAssocID="{DBFBC290-5908-064A-B198-B8D7713F6CBF}" presName="sp" presStyleCnt="0"/>
      <dgm:spPr/>
    </dgm:pt>
    <dgm:pt modelId="{E552389F-9D80-450D-A512-33BDD5544371}" type="pres">
      <dgm:prSet presAssocID="{951BA99D-EE56-6748-88E4-9E06621B5012}" presName="linNode" presStyleCnt="0"/>
      <dgm:spPr/>
    </dgm:pt>
    <dgm:pt modelId="{30E954B4-DEF6-4541-A07C-0F6AAA5A1D96}" type="pres">
      <dgm:prSet presAssocID="{951BA99D-EE56-6748-88E4-9E06621B5012}" presName="parentText" presStyleLbl="node1" presStyleIdx="1" presStyleCnt="6">
        <dgm:presLayoutVars>
          <dgm:chMax val="1"/>
          <dgm:bulletEnabled val="1"/>
        </dgm:presLayoutVars>
      </dgm:prSet>
      <dgm:spPr/>
    </dgm:pt>
    <dgm:pt modelId="{55DF0EA4-5B0A-4010-BCF9-02375ADDDEF5}" type="pres">
      <dgm:prSet presAssocID="{951BA99D-EE56-6748-88E4-9E06621B5012}" presName="descendantText" presStyleLbl="alignAccFollowNode1" presStyleIdx="1" presStyleCnt="6">
        <dgm:presLayoutVars>
          <dgm:bulletEnabled val="1"/>
        </dgm:presLayoutVars>
      </dgm:prSet>
      <dgm:spPr/>
    </dgm:pt>
    <dgm:pt modelId="{EBA91F5B-551D-4232-9EE6-860BCE6DE54B}" type="pres">
      <dgm:prSet presAssocID="{CFEB341C-7DC2-A347-B74F-9660C4FEAB80}" presName="sp" presStyleCnt="0"/>
      <dgm:spPr/>
    </dgm:pt>
    <dgm:pt modelId="{DCBB96A4-7950-45A3-B17F-1C3F4B3CED4D}" type="pres">
      <dgm:prSet presAssocID="{9F773EE2-651D-634B-8758-244B025083C3}" presName="linNode" presStyleCnt="0"/>
      <dgm:spPr/>
    </dgm:pt>
    <dgm:pt modelId="{E3A807B1-42D0-4A1D-B506-3258210FF56C}" type="pres">
      <dgm:prSet presAssocID="{9F773EE2-651D-634B-8758-244B025083C3}" presName="parentText" presStyleLbl="node1" presStyleIdx="2" presStyleCnt="6">
        <dgm:presLayoutVars>
          <dgm:chMax val="1"/>
          <dgm:bulletEnabled val="1"/>
        </dgm:presLayoutVars>
      </dgm:prSet>
      <dgm:spPr/>
    </dgm:pt>
    <dgm:pt modelId="{C7D53364-BFDA-4775-BBDE-FA1757545A2F}" type="pres">
      <dgm:prSet presAssocID="{9F773EE2-651D-634B-8758-244B025083C3}" presName="descendantText" presStyleLbl="alignAccFollowNode1" presStyleIdx="2" presStyleCnt="6">
        <dgm:presLayoutVars>
          <dgm:bulletEnabled val="1"/>
        </dgm:presLayoutVars>
      </dgm:prSet>
      <dgm:spPr/>
    </dgm:pt>
    <dgm:pt modelId="{D033FC4E-C571-4B46-B61B-497CC8346ADF}" type="pres">
      <dgm:prSet presAssocID="{D5BDCAAD-B84B-4B4F-9ED5-3C95697BE363}" presName="sp" presStyleCnt="0"/>
      <dgm:spPr/>
    </dgm:pt>
    <dgm:pt modelId="{EF85DD6B-87DA-4CB9-A19B-28D70661911F}" type="pres">
      <dgm:prSet presAssocID="{25DFBB66-DAD2-DE42-8B32-E4C5A8883FB8}" presName="linNode" presStyleCnt="0"/>
      <dgm:spPr/>
    </dgm:pt>
    <dgm:pt modelId="{7AA58BAF-6A18-458A-8D56-DE987B113216}" type="pres">
      <dgm:prSet presAssocID="{25DFBB66-DAD2-DE42-8B32-E4C5A8883FB8}" presName="parentText" presStyleLbl="node1" presStyleIdx="3" presStyleCnt="6">
        <dgm:presLayoutVars>
          <dgm:chMax val="1"/>
          <dgm:bulletEnabled val="1"/>
        </dgm:presLayoutVars>
      </dgm:prSet>
      <dgm:spPr/>
    </dgm:pt>
    <dgm:pt modelId="{5B674D7F-53D7-4D88-9700-F0FBA5AA49A1}" type="pres">
      <dgm:prSet presAssocID="{25DFBB66-DAD2-DE42-8B32-E4C5A8883FB8}" presName="descendantText" presStyleLbl="alignAccFollowNode1" presStyleIdx="3" presStyleCnt="6">
        <dgm:presLayoutVars>
          <dgm:bulletEnabled val="1"/>
        </dgm:presLayoutVars>
      </dgm:prSet>
      <dgm:spPr/>
    </dgm:pt>
    <dgm:pt modelId="{A2F9B820-D232-4CB4-97CD-7CAF723A56D9}" type="pres">
      <dgm:prSet presAssocID="{B604D34D-A6A5-EF48-AB98-6139ACF3484C}" presName="sp" presStyleCnt="0"/>
      <dgm:spPr/>
    </dgm:pt>
    <dgm:pt modelId="{2CA2DA51-E196-4B06-A3CF-47BE23072CF3}" type="pres">
      <dgm:prSet presAssocID="{045079AB-C8BB-AF42-A79D-21675E025E65}" presName="linNode" presStyleCnt="0"/>
      <dgm:spPr/>
    </dgm:pt>
    <dgm:pt modelId="{FFEAFCD6-696A-492F-8D68-E57835FA1C8F}" type="pres">
      <dgm:prSet presAssocID="{045079AB-C8BB-AF42-A79D-21675E025E65}" presName="parentText" presStyleLbl="node1" presStyleIdx="4" presStyleCnt="6">
        <dgm:presLayoutVars>
          <dgm:chMax val="1"/>
          <dgm:bulletEnabled val="1"/>
        </dgm:presLayoutVars>
      </dgm:prSet>
      <dgm:spPr/>
    </dgm:pt>
    <dgm:pt modelId="{1E99158C-F6F2-4A3D-A5D6-3D080FE347F2}" type="pres">
      <dgm:prSet presAssocID="{045079AB-C8BB-AF42-A79D-21675E025E65}" presName="descendantText" presStyleLbl="alignAccFollowNode1" presStyleIdx="4" presStyleCnt="6">
        <dgm:presLayoutVars>
          <dgm:bulletEnabled val="1"/>
        </dgm:presLayoutVars>
      </dgm:prSet>
      <dgm:spPr/>
    </dgm:pt>
    <dgm:pt modelId="{901B7EFB-5CA2-411D-8010-7FF9D830C3B3}" type="pres">
      <dgm:prSet presAssocID="{786DCEAE-C120-A54F-881B-F1E242FF7F12}" presName="sp" presStyleCnt="0"/>
      <dgm:spPr/>
    </dgm:pt>
    <dgm:pt modelId="{68F14233-5556-49A2-83C0-10F4B38ECD60}" type="pres">
      <dgm:prSet presAssocID="{0CE50DFA-A53A-B241-9718-E32CAF91A2A9}" presName="linNode" presStyleCnt="0"/>
      <dgm:spPr/>
    </dgm:pt>
    <dgm:pt modelId="{D018F100-47B4-4DE6-9EA1-3D0DC4D9278C}" type="pres">
      <dgm:prSet presAssocID="{0CE50DFA-A53A-B241-9718-E32CAF91A2A9}" presName="parentText" presStyleLbl="node1" presStyleIdx="5" presStyleCnt="6">
        <dgm:presLayoutVars>
          <dgm:chMax val="1"/>
          <dgm:bulletEnabled val="1"/>
        </dgm:presLayoutVars>
      </dgm:prSet>
      <dgm:spPr/>
    </dgm:pt>
    <dgm:pt modelId="{830653D2-8A11-4A75-9319-707B32DF375E}" type="pres">
      <dgm:prSet presAssocID="{0CE50DFA-A53A-B241-9718-E32CAF91A2A9}" presName="descendantText" presStyleLbl="alignAccFollowNode1" presStyleIdx="5" presStyleCnt="6">
        <dgm:presLayoutVars>
          <dgm:bulletEnabled val="1"/>
        </dgm:presLayoutVars>
      </dgm:prSet>
      <dgm:spPr/>
    </dgm:pt>
  </dgm:ptLst>
  <dgm:cxnLst>
    <dgm:cxn modelId="{D1B2E801-2DA8-49C9-B05B-6F4A391B8CB9}" type="presOf" srcId="{0F914873-6C88-8247-BB14-22EE9A3FAE9E}" destId="{C7D53364-BFDA-4775-BBDE-FA1757545A2F}" srcOrd="0" destOrd="2" presId="urn:microsoft.com/office/officeart/2005/8/layout/vList5"/>
    <dgm:cxn modelId="{52003902-FC88-4C5B-8B36-5F49A347FB0A}" type="presOf" srcId="{1A5EC26B-62C1-A74F-B2B1-A30BD3FE65EE}" destId="{30D7B960-17C8-4633-8824-BCD2C9AFAC9E}" srcOrd="0" destOrd="0" presId="urn:microsoft.com/office/officeart/2005/8/layout/vList5"/>
    <dgm:cxn modelId="{00108D08-E1F2-614B-ACE9-5F1B7BFA35AE}" srcId="{25DFBB66-DAD2-DE42-8B32-E4C5A8883FB8}" destId="{A0352700-7FCA-D148-BF86-A330CA59DDC6}" srcOrd="1" destOrd="0" parTransId="{00BE7033-95DF-A143-849C-9C187D413323}" sibTransId="{ABF55E42-1A97-7142-8407-BCDAD7E2BF24}"/>
    <dgm:cxn modelId="{EDA54A09-0614-493C-92E8-41436D00FB6A}" type="presOf" srcId="{8C57138B-9022-C64D-B95E-CD18CBD4E5CE}" destId="{C7D53364-BFDA-4775-BBDE-FA1757545A2F}" srcOrd="0" destOrd="0" presId="urn:microsoft.com/office/officeart/2005/8/layout/vList5"/>
    <dgm:cxn modelId="{A12E1F10-2268-48C9-A165-F62105F91AF1}" type="presOf" srcId="{B96FC00A-6C07-D14A-801C-466BEC5BC0DC}" destId="{5B674D7F-53D7-4D88-9700-F0FBA5AA49A1}" srcOrd="0" destOrd="0" presId="urn:microsoft.com/office/officeart/2005/8/layout/vList5"/>
    <dgm:cxn modelId="{128E3115-6D12-D945-8B4B-3150876283C3}" srcId="{25DFBB66-DAD2-DE42-8B32-E4C5A8883FB8}" destId="{B96FC00A-6C07-D14A-801C-466BEC5BC0DC}" srcOrd="0" destOrd="0" parTransId="{6071E5F9-E40D-364A-B429-02D423043FCE}" sibTransId="{F449C683-0DFA-5942-8DEA-D5DB069A163F}"/>
    <dgm:cxn modelId="{9000F11C-850D-7E45-B026-34B3F5188A3A}" srcId="{951BA99D-EE56-6748-88E4-9E06621B5012}" destId="{36AC9E33-4A57-1847-A12A-8EA0A63D4D44}" srcOrd="0" destOrd="0" parTransId="{EAEC8F2D-EA31-2246-A6A1-F6EC85D862BE}" sibTransId="{04F0BEF2-CE83-C045-B2A2-D22A0B86FD44}"/>
    <dgm:cxn modelId="{DE0CF23B-3644-1F42-A603-19949A912098}" srcId="{9F773EE2-651D-634B-8758-244B025083C3}" destId="{F4B2F38B-4C87-504F-83B5-9F35791025D7}" srcOrd="3" destOrd="0" parTransId="{0FC6148A-3DF0-6744-AF55-88EE1B60E0B5}" sibTransId="{471D8FF7-0A40-5F47-BE3C-C9C6A8494C1A}"/>
    <dgm:cxn modelId="{F8DDF63B-654E-45FD-BB61-725C0033C9B4}" type="presOf" srcId="{107D35AD-EBC9-A845-8686-7653DB16166D}" destId="{1E99158C-F6F2-4A3D-A5D6-3D080FE347F2}" srcOrd="0" destOrd="0" presId="urn:microsoft.com/office/officeart/2005/8/layout/vList5"/>
    <dgm:cxn modelId="{5AA94360-E967-4A88-B3D1-5C2DB86BD5D2}" type="presOf" srcId="{F4B2F38B-4C87-504F-83B5-9F35791025D7}" destId="{C7D53364-BFDA-4775-BBDE-FA1757545A2F}" srcOrd="0" destOrd="3" presId="urn:microsoft.com/office/officeart/2005/8/layout/vList5"/>
    <dgm:cxn modelId="{5312B042-EF21-EC4B-9987-260899DA2ECC}" srcId="{0CE50DFA-A53A-B241-9718-E32CAF91A2A9}" destId="{0153E82D-763A-3E43-9392-298B53AAAB66}" srcOrd="1" destOrd="0" parTransId="{E7345532-BEFE-8943-8F4E-C9A15DF59818}" sibTransId="{73C91490-B027-8E41-A0F1-C665433DCDFB}"/>
    <dgm:cxn modelId="{4293C443-C357-3645-9085-804D274D42A3}" srcId="{0CE50DFA-A53A-B241-9718-E32CAF91A2A9}" destId="{0F8C50EB-7338-5A46-9111-C027C530F74A}" srcOrd="0" destOrd="0" parTransId="{DB69DF66-A49E-4C42-9566-9DCFE39D127F}" sibTransId="{80F6B924-2DAF-1F43-84C7-F8DC2C6214D5}"/>
    <dgm:cxn modelId="{E298016E-B94E-498D-9C48-986CF7EF33A9}" type="presOf" srcId="{8590BA5E-B42D-1D4F-84CE-220F79596C10}" destId="{C7D53364-BFDA-4775-BBDE-FA1757545A2F}" srcOrd="0" destOrd="1" presId="urn:microsoft.com/office/officeart/2005/8/layout/vList5"/>
    <dgm:cxn modelId="{6874A46E-5847-2541-9B6A-0C39C2224A85}" srcId="{E034237D-956C-1D4A-ABFA-82DD3F0E76DE}" destId="{25DFBB66-DAD2-DE42-8B32-E4C5A8883FB8}" srcOrd="3" destOrd="0" parTransId="{AA4B1500-751D-7640-9C3D-13B13193D2FB}" sibTransId="{B604D34D-A6A5-EF48-AB98-6139ACF3484C}"/>
    <dgm:cxn modelId="{075E094F-1A3C-4412-987D-F708C1D14320}" type="presOf" srcId="{09F8B71D-211F-7D48-826C-184A81A51DE7}" destId="{8E47905C-82AF-4381-8C8D-728887EAFDF6}" srcOrd="0" destOrd="0" presId="urn:microsoft.com/office/officeart/2005/8/layout/vList5"/>
    <dgm:cxn modelId="{0D05D070-CC15-394C-B25A-00B3CDA255DB}" srcId="{951BA99D-EE56-6748-88E4-9E06621B5012}" destId="{E49141BA-E0F0-AF46-9D48-0F9D92872857}" srcOrd="4" destOrd="0" parTransId="{8312F38D-D76A-0D4E-8D9F-EDECDAE8FFE1}" sibTransId="{FB1C98CA-52DC-5E43-A13C-BE73518F3F3C}"/>
    <dgm:cxn modelId="{FA572255-FCF5-42B2-A0E5-786D2B9788A5}" type="presOf" srcId="{25DFBB66-DAD2-DE42-8B32-E4C5A8883FB8}" destId="{7AA58BAF-6A18-458A-8D56-DE987B113216}" srcOrd="0" destOrd="0" presId="urn:microsoft.com/office/officeart/2005/8/layout/vList5"/>
    <dgm:cxn modelId="{422E2278-E440-4398-97B4-AC870BAC0F11}" type="presOf" srcId="{0CE50DFA-A53A-B241-9718-E32CAF91A2A9}" destId="{D018F100-47B4-4DE6-9EA1-3D0DC4D9278C}" srcOrd="0" destOrd="0" presId="urn:microsoft.com/office/officeart/2005/8/layout/vList5"/>
    <dgm:cxn modelId="{8D38F87D-5832-4014-8A89-025AA7F1BB27}" type="presOf" srcId="{37E150D4-A62F-C345-9A48-3579ACC144D2}" destId="{1E99158C-F6F2-4A3D-A5D6-3D080FE347F2}" srcOrd="0" destOrd="1" presId="urn:microsoft.com/office/officeart/2005/8/layout/vList5"/>
    <dgm:cxn modelId="{39865B7F-F8E9-AD40-811C-E86D82A8AC27}" srcId="{045079AB-C8BB-AF42-A79D-21675E025E65}" destId="{37E150D4-A62F-C345-9A48-3579ACC144D2}" srcOrd="1" destOrd="0" parTransId="{C43EDA90-0895-0343-BF6E-2A6ACD595E93}" sibTransId="{B4D45B78-C7D8-5542-A6F8-2B1809A12420}"/>
    <dgm:cxn modelId="{84838E85-E76A-41DA-AE44-E13BBE608026}" type="presOf" srcId="{0153E82D-763A-3E43-9392-298B53AAAB66}" destId="{830653D2-8A11-4A75-9319-707B32DF375E}" srcOrd="0" destOrd="1" presId="urn:microsoft.com/office/officeart/2005/8/layout/vList5"/>
    <dgm:cxn modelId="{701A228A-364E-4856-AADD-B45A18E3DC78}" type="presOf" srcId="{E49141BA-E0F0-AF46-9D48-0F9D92872857}" destId="{55DF0EA4-5B0A-4010-BCF9-02375ADDDEF5}" srcOrd="0" destOrd="4" presId="urn:microsoft.com/office/officeart/2005/8/layout/vList5"/>
    <dgm:cxn modelId="{46754593-C9AD-C74B-8C6E-D79C27180DD9}" srcId="{045079AB-C8BB-AF42-A79D-21675E025E65}" destId="{107D35AD-EBC9-A845-8686-7653DB16166D}" srcOrd="0" destOrd="0" parTransId="{C8BAC5C4-31FF-BE42-9BF8-54652776E1F4}" sibTransId="{765A62A9-F329-A04F-90F4-BE8F5380D62F}"/>
    <dgm:cxn modelId="{259EFB96-36EE-2D47-8368-EB14F81C16A6}" srcId="{E034237D-956C-1D4A-ABFA-82DD3F0E76DE}" destId="{0CE50DFA-A53A-B241-9718-E32CAF91A2A9}" srcOrd="5" destOrd="0" parTransId="{1A5C453B-7692-ED47-9B14-885E3C7BFF3C}" sibTransId="{2B1D52AC-A606-E948-8B0D-F9CF3855B16E}"/>
    <dgm:cxn modelId="{2B58AB9A-4AF0-442E-872D-6815576C0AF2}" type="presOf" srcId="{0F8C50EB-7338-5A46-9111-C027C530F74A}" destId="{830653D2-8A11-4A75-9319-707B32DF375E}" srcOrd="0" destOrd="0" presId="urn:microsoft.com/office/officeart/2005/8/layout/vList5"/>
    <dgm:cxn modelId="{FE7E1C9B-3CB8-44B1-B5C7-C207E83A6E1A}" type="presOf" srcId="{70083A00-A627-854F-8DDD-043B1363F132}" destId="{55DF0EA4-5B0A-4010-BCF9-02375ADDDEF5}" srcOrd="0" destOrd="2" presId="urn:microsoft.com/office/officeart/2005/8/layout/vList5"/>
    <dgm:cxn modelId="{F9A0F6A1-37DF-EC46-9BDD-09ED198FCB57}" srcId="{E034237D-956C-1D4A-ABFA-82DD3F0E76DE}" destId="{9F773EE2-651D-634B-8758-244B025083C3}" srcOrd="2" destOrd="0" parTransId="{6D0F3152-A2B5-BC4B-A544-66927B506DE7}" sibTransId="{D5BDCAAD-B84B-4B4F-9ED5-3C95697BE363}"/>
    <dgm:cxn modelId="{0679F5A3-9E05-4583-A6E2-10934AC57EB3}" type="presOf" srcId="{045079AB-C8BB-AF42-A79D-21675E025E65}" destId="{FFEAFCD6-696A-492F-8D68-E57835FA1C8F}" srcOrd="0" destOrd="0" presId="urn:microsoft.com/office/officeart/2005/8/layout/vList5"/>
    <dgm:cxn modelId="{729C25A5-294A-1C42-8953-F52B5A2E1CE5}" srcId="{1A5EC26B-62C1-A74F-B2B1-A30BD3FE65EE}" destId="{D3175FD0-F360-D64F-9231-DA29D9779FA3}" srcOrd="1" destOrd="0" parTransId="{9EB097ED-247F-994B-98DA-89F354A362F4}" sibTransId="{D6C24012-A158-264B-9F3F-6E4A7AAF4602}"/>
    <dgm:cxn modelId="{BEBE95B3-DF4D-4D22-B91B-BBB94704B616}" type="presOf" srcId="{36AC9E33-4A57-1847-A12A-8EA0A63D4D44}" destId="{55DF0EA4-5B0A-4010-BCF9-02375ADDDEF5}" srcOrd="0" destOrd="0" presId="urn:microsoft.com/office/officeart/2005/8/layout/vList5"/>
    <dgm:cxn modelId="{694E99BE-FB8E-4C83-8403-605C33DCD20A}" type="presOf" srcId="{A0352700-7FCA-D148-BF86-A330CA59DDC6}" destId="{5B674D7F-53D7-4D88-9700-F0FBA5AA49A1}" srcOrd="0" destOrd="1" presId="urn:microsoft.com/office/officeart/2005/8/layout/vList5"/>
    <dgm:cxn modelId="{FDFE2AC1-6E84-9647-800E-F6BDD8965F08}" srcId="{E034237D-956C-1D4A-ABFA-82DD3F0E76DE}" destId="{045079AB-C8BB-AF42-A79D-21675E025E65}" srcOrd="4" destOrd="0" parTransId="{74C1D6E6-4824-3142-A5F2-D004096930A0}" sibTransId="{786DCEAE-C120-A54F-881B-F1E242FF7F12}"/>
    <dgm:cxn modelId="{5A4669C3-B718-4441-9DD9-38F1D7718F0B}" type="presOf" srcId="{9F773EE2-651D-634B-8758-244B025083C3}" destId="{E3A807B1-42D0-4A1D-B506-3258210FF56C}" srcOrd="0" destOrd="0" presId="urn:microsoft.com/office/officeart/2005/8/layout/vList5"/>
    <dgm:cxn modelId="{7130B0C3-FB04-654A-AE32-12147A860515}" srcId="{E034237D-956C-1D4A-ABFA-82DD3F0E76DE}" destId="{951BA99D-EE56-6748-88E4-9E06621B5012}" srcOrd="1" destOrd="0" parTransId="{B7F3D23D-8DD3-8A4F-ACF3-45E27F626BE9}" sibTransId="{CFEB341C-7DC2-A347-B74F-9660C4FEAB80}"/>
    <dgm:cxn modelId="{7EAD80C8-B72D-E24C-B8FA-AFF040290AFA}" srcId="{9F773EE2-651D-634B-8758-244B025083C3}" destId="{8590BA5E-B42D-1D4F-84CE-220F79596C10}" srcOrd="1" destOrd="0" parTransId="{30B4C4FC-A715-1340-B92E-422CD0243837}" sibTransId="{508AF683-BCCA-8E4D-92CE-474339A6B4DB}"/>
    <dgm:cxn modelId="{BB3D29C9-5EC3-479F-86B3-3D20A2737EFA}" type="presOf" srcId="{94DE540D-0C64-EC4B-9818-E0860ACDDD2F}" destId="{55DF0EA4-5B0A-4010-BCF9-02375ADDDEF5}" srcOrd="0" destOrd="1" presId="urn:microsoft.com/office/officeart/2005/8/layout/vList5"/>
    <dgm:cxn modelId="{FAC95DD0-D390-48A0-913B-E7FF981E08CD}" type="presOf" srcId="{77CEF09B-5BAD-B545-A158-70179F7CD5EB}" destId="{55DF0EA4-5B0A-4010-BCF9-02375ADDDEF5}" srcOrd="0" destOrd="3" presId="urn:microsoft.com/office/officeart/2005/8/layout/vList5"/>
    <dgm:cxn modelId="{7328F0D0-CF87-014F-9219-960C529BFAB0}" srcId="{951BA99D-EE56-6748-88E4-9E06621B5012}" destId="{94DE540D-0C64-EC4B-9818-E0860ACDDD2F}" srcOrd="1" destOrd="0" parTransId="{1D3DC008-37B6-534F-9707-5C61D965DC53}" sibTransId="{81510BF7-3F23-5E47-86AD-E74C0E8FA87F}"/>
    <dgm:cxn modelId="{B14C34D3-80D2-D14E-A6F8-D44A4B31E903}" srcId="{1A5EC26B-62C1-A74F-B2B1-A30BD3FE65EE}" destId="{09F8B71D-211F-7D48-826C-184A81A51DE7}" srcOrd="0" destOrd="0" parTransId="{925345DB-428E-F94C-896B-AC9944A41E19}" sibTransId="{F23316A7-181B-744D-B945-A07E3DAEDC55}"/>
    <dgm:cxn modelId="{A9DC1FD4-D107-8C46-B039-A47A38C2D807}" srcId="{951BA99D-EE56-6748-88E4-9E06621B5012}" destId="{77CEF09B-5BAD-B545-A158-70179F7CD5EB}" srcOrd="3" destOrd="0" parTransId="{6FE988EF-D757-674E-8220-7D57EEACF989}" sibTransId="{48470D41-8BC2-B04C-A1F1-6B350756AC91}"/>
    <dgm:cxn modelId="{872E78E2-8A6F-6044-B088-319A789CD288}" srcId="{E034237D-956C-1D4A-ABFA-82DD3F0E76DE}" destId="{1A5EC26B-62C1-A74F-B2B1-A30BD3FE65EE}" srcOrd="0" destOrd="0" parTransId="{59C63E13-0A17-1349-AC97-E4D5AF88EE6F}" sibTransId="{DBFBC290-5908-064A-B198-B8D7713F6CBF}"/>
    <dgm:cxn modelId="{617C9FE3-B487-478E-9A07-BB59F7634274}" type="presOf" srcId="{E034237D-956C-1D4A-ABFA-82DD3F0E76DE}" destId="{A766F55B-A43A-4D0E-83ED-365E5F76A2FD}" srcOrd="0" destOrd="0" presId="urn:microsoft.com/office/officeart/2005/8/layout/vList5"/>
    <dgm:cxn modelId="{930148EA-E7DD-764D-843A-F0BFD8006B52}" srcId="{951BA99D-EE56-6748-88E4-9E06621B5012}" destId="{70083A00-A627-854F-8DDD-043B1363F132}" srcOrd="2" destOrd="0" parTransId="{9C56BEE9-831C-FD4C-A956-3241DCE7D9B8}" sibTransId="{8CAF94DC-CF0C-6244-A2C8-127BE820CE13}"/>
    <dgm:cxn modelId="{3474C7F0-DAE8-7941-B265-0D954242F5F2}" srcId="{9F773EE2-651D-634B-8758-244B025083C3}" destId="{0F914873-6C88-8247-BB14-22EE9A3FAE9E}" srcOrd="2" destOrd="0" parTransId="{AC1FD038-3C4E-744A-BB90-E1C8AF23CDFA}" sibTransId="{93634BB9-E682-5C48-97A6-FECC8FA6BEDC}"/>
    <dgm:cxn modelId="{1D2B2BF1-BD18-FF44-A79E-F92FB791C534}" srcId="{9F773EE2-651D-634B-8758-244B025083C3}" destId="{8C57138B-9022-C64D-B95E-CD18CBD4E5CE}" srcOrd="0" destOrd="0" parTransId="{87EA2EDC-A557-8542-8BC2-AA6EB88A7863}" sibTransId="{6CA924E8-0E09-B146-8962-8CE77E7D95F7}"/>
    <dgm:cxn modelId="{AB39ADF5-6D44-4A04-8560-932293B30911}" type="presOf" srcId="{951BA99D-EE56-6748-88E4-9E06621B5012}" destId="{30E954B4-DEF6-4541-A07C-0F6AAA5A1D96}" srcOrd="0" destOrd="0" presId="urn:microsoft.com/office/officeart/2005/8/layout/vList5"/>
    <dgm:cxn modelId="{401C68F6-50AC-422E-A8CC-89C300248E40}" type="presOf" srcId="{D3175FD0-F360-D64F-9231-DA29D9779FA3}" destId="{8E47905C-82AF-4381-8C8D-728887EAFDF6}" srcOrd="0" destOrd="1" presId="urn:microsoft.com/office/officeart/2005/8/layout/vList5"/>
    <dgm:cxn modelId="{AAF7BB0F-D015-4206-B67F-1956DC2FA23A}" type="presParOf" srcId="{A766F55B-A43A-4D0E-83ED-365E5F76A2FD}" destId="{E51BECB5-6501-4CBA-BA90-8535D44C8D1B}" srcOrd="0" destOrd="0" presId="urn:microsoft.com/office/officeart/2005/8/layout/vList5"/>
    <dgm:cxn modelId="{CD37158F-8F74-44E5-8A07-598796797AB3}" type="presParOf" srcId="{E51BECB5-6501-4CBA-BA90-8535D44C8D1B}" destId="{30D7B960-17C8-4633-8824-BCD2C9AFAC9E}" srcOrd="0" destOrd="0" presId="urn:microsoft.com/office/officeart/2005/8/layout/vList5"/>
    <dgm:cxn modelId="{0B82AE1C-C854-42C4-A12C-7B405D8D5055}" type="presParOf" srcId="{E51BECB5-6501-4CBA-BA90-8535D44C8D1B}" destId="{8E47905C-82AF-4381-8C8D-728887EAFDF6}" srcOrd="1" destOrd="0" presId="urn:microsoft.com/office/officeart/2005/8/layout/vList5"/>
    <dgm:cxn modelId="{74093BD9-A2D6-4449-A4BF-1FB5BC7FB045}" type="presParOf" srcId="{A766F55B-A43A-4D0E-83ED-365E5F76A2FD}" destId="{086E433E-5D5D-47EE-99D6-4ED9628E25D1}" srcOrd="1" destOrd="0" presId="urn:microsoft.com/office/officeart/2005/8/layout/vList5"/>
    <dgm:cxn modelId="{9A5331E0-284F-4DD0-98D0-A79C235C368F}" type="presParOf" srcId="{A766F55B-A43A-4D0E-83ED-365E5F76A2FD}" destId="{E552389F-9D80-450D-A512-33BDD5544371}" srcOrd="2" destOrd="0" presId="urn:microsoft.com/office/officeart/2005/8/layout/vList5"/>
    <dgm:cxn modelId="{3358F5D3-EE40-4321-8E83-4910E5B1E343}" type="presParOf" srcId="{E552389F-9D80-450D-A512-33BDD5544371}" destId="{30E954B4-DEF6-4541-A07C-0F6AAA5A1D96}" srcOrd="0" destOrd="0" presId="urn:microsoft.com/office/officeart/2005/8/layout/vList5"/>
    <dgm:cxn modelId="{771CF31A-232B-446E-AC33-47451419AB8E}" type="presParOf" srcId="{E552389F-9D80-450D-A512-33BDD5544371}" destId="{55DF0EA4-5B0A-4010-BCF9-02375ADDDEF5}" srcOrd="1" destOrd="0" presId="urn:microsoft.com/office/officeart/2005/8/layout/vList5"/>
    <dgm:cxn modelId="{E2907DE1-BD0C-431F-924B-7A2ECE6A7B41}" type="presParOf" srcId="{A766F55B-A43A-4D0E-83ED-365E5F76A2FD}" destId="{EBA91F5B-551D-4232-9EE6-860BCE6DE54B}" srcOrd="3" destOrd="0" presId="urn:microsoft.com/office/officeart/2005/8/layout/vList5"/>
    <dgm:cxn modelId="{8AAACA37-9913-4AC2-9DF3-D96347B70BD1}" type="presParOf" srcId="{A766F55B-A43A-4D0E-83ED-365E5F76A2FD}" destId="{DCBB96A4-7950-45A3-B17F-1C3F4B3CED4D}" srcOrd="4" destOrd="0" presId="urn:microsoft.com/office/officeart/2005/8/layout/vList5"/>
    <dgm:cxn modelId="{D7A33432-6767-4902-A54E-F52A33569399}" type="presParOf" srcId="{DCBB96A4-7950-45A3-B17F-1C3F4B3CED4D}" destId="{E3A807B1-42D0-4A1D-B506-3258210FF56C}" srcOrd="0" destOrd="0" presId="urn:microsoft.com/office/officeart/2005/8/layout/vList5"/>
    <dgm:cxn modelId="{812DF9FE-13DB-4A84-9856-39BCC653CA5B}" type="presParOf" srcId="{DCBB96A4-7950-45A3-B17F-1C3F4B3CED4D}" destId="{C7D53364-BFDA-4775-BBDE-FA1757545A2F}" srcOrd="1" destOrd="0" presId="urn:microsoft.com/office/officeart/2005/8/layout/vList5"/>
    <dgm:cxn modelId="{37BEDDD0-45B1-44A2-B2E8-5E611D7CCEF7}" type="presParOf" srcId="{A766F55B-A43A-4D0E-83ED-365E5F76A2FD}" destId="{D033FC4E-C571-4B46-B61B-497CC8346ADF}" srcOrd="5" destOrd="0" presId="urn:microsoft.com/office/officeart/2005/8/layout/vList5"/>
    <dgm:cxn modelId="{B60D8CED-F77A-4806-B358-8EC0DB2F2341}" type="presParOf" srcId="{A766F55B-A43A-4D0E-83ED-365E5F76A2FD}" destId="{EF85DD6B-87DA-4CB9-A19B-28D70661911F}" srcOrd="6" destOrd="0" presId="urn:microsoft.com/office/officeart/2005/8/layout/vList5"/>
    <dgm:cxn modelId="{1A384D76-BDCE-48A9-B82B-9370AFFC00A6}" type="presParOf" srcId="{EF85DD6B-87DA-4CB9-A19B-28D70661911F}" destId="{7AA58BAF-6A18-458A-8D56-DE987B113216}" srcOrd="0" destOrd="0" presId="urn:microsoft.com/office/officeart/2005/8/layout/vList5"/>
    <dgm:cxn modelId="{F551E249-B729-4C95-9221-3BE4A81A672C}" type="presParOf" srcId="{EF85DD6B-87DA-4CB9-A19B-28D70661911F}" destId="{5B674D7F-53D7-4D88-9700-F0FBA5AA49A1}" srcOrd="1" destOrd="0" presId="urn:microsoft.com/office/officeart/2005/8/layout/vList5"/>
    <dgm:cxn modelId="{E03483F0-D161-4359-8298-5C69F5658498}" type="presParOf" srcId="{A766F55B-A43A-4D0E-83ED-365E5F76A2FD}" destId="{A2F9B820-D232-4CB4-97CD-7CAF723A56D9}" srcOrd="7" destOrd="0" presId="urn:microsoft.com/office/officeart/2005/8/layout/vList5"/>
    <dgm:cxn modelId="{D118BE8F-9729-4EF7-8914-EFC53E38FC70}" type="presParOf" srcId="{A766F55B-A43A-4D0E-83ED-365E5F76A2FD}" destId="{2CA2DA51-E196-4B06-A3CF-47BE23072CF3}" srcOrd="8" destOrd="0" presId="urn:microsoft.com/office/officeart/2005/8/layout/vList5"/>
    <dgm:cxn modelId="{3E36DD0B-B624-4792-8BA8-CF7E25D0F3E8}" type="presParOf" srcId="{2CA2DA51-E196-4B06-A3CF-47BE23072CF3}" destId="{FFEAFCD6-696A-492F-8D68-E57835FA1C8F}" srcOrd="0" destOrd="0" presId="urn:microsoft.com/office/officeart/2005/8/layout/vList5"/>
    <dgm:cxn modelId="{19DCF739-87DA-45D1-9622-8DDBE8D9F58A}" type="presParOf" srcId="{2CA2DA51-E196-4B06-A3CF-47BE23072CF3}" destId="{1E99158C-F6F2-4A3D-A5D6-3D080FE347F2}" srcOrd="1" destOrd="0" presId="urn:microsoft.com/office/officeart/2005/8/layout/vList5"/>
    <dgm:cxn modelId="{608B978B-B8A8-40DA-8A6E-27846E4EA3B0}" type="presParOf" srcId="{A766F55B-A43A-4D0E-83ED-365E5F76A2FD}" destId="{901B7EFB-5CA2-411D-8010-7FF9D830C3B3}" srcOrd="9" destOrd="0" presId="urn:microsoft.com/office/officeart/2005/8/layout/vList5"/>
    <dgm:cxn modelId="{E463EDD2-7542-40C7-BC7E-A42B6CFE1D2E}" type="presParOf" srcId="{A766F55B-A43A-4D0E-83ED-365E5F76A2FD}" destId="{68F14233-5556-49A2-83C0-10F4B38ECD60}" srcOrd="10" destOrd="0" presId="urn:microsoft.com/office/officeart/2005/8/layout/vList5"/>
    <dgm:cxn modelId="{7B2E1900-883C-46A2-9F89-AD7B8EB1401D}" type="presParOf" srcId="{68F14233-5556-49A2-83C0-10F4B38ECD60}" destId="{D018F100-47B4-4DE6-9EA1-3D0DC4D9278C}" srcOrd="0" destOrd="0" presId="urn:microsoft.com/office/officeart/2005/8/layout/vList5"/>
    <dgm:cxn modelId="{D041CD00-638C-45ED-ADAB-668E8BE27262}" type="presParOf" srcId="{68F14233-5556-49A2-83C0-10F4B38ECD60}" destId="{830653D2-8A11-4A75-9319-707B32DF37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7905C-82AF-4381-8C8D-728887EAFDF6}">
      <dsp:nvSpPr>
        <dsp:cNvPr id="0" name=""/>
        <dsp:cNvSpPr/>
      </dsp:nvSpPr>
      <dsp:spPr>
        <a:xfrm rot="5400000">
          <a:off x="4189068" y="-1721701"/>
          <a:ext cx="637036" cy="4242434"/>
        </a:xfrm>
        <a:prstGeom prst="round2Same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210" tIns="78105" rIns="156210" bIns="78105" numCol="1" spcCol="1270" anchor="ctr" anchorCtr="0">
          <a:noAutofit/>
        </a:bodyPr>
        <a:lstStyle/>
        <a:p>
          <a:pPr marL="171450" lvl="1" indent="-171450" algn="l" defTabSz="800100">
            <a:lnSpc>
              <a:spcPct val="90000"/>
            </a:lnSpc>
            <a:spcBef>
              <a:spcPct val="0"/>
            </a:spcBef>
            <a:spcAft>
              <a:spcPct val="15000"/>
            </a:spcAft>
            <a:buChar char="•"/>
          </a:pPr>
          <a:r>
            <a:rPr lang="el-GR" sz="1800" kern="1200" dirty="0"/>
            <a:t>1</a:t>
          </a:r>
          <a:r>
            <a:rPr lang="el-GR" sz="1800" kern="1200" baseline="30000" dirty="0"/>
            <a:t>η</a:t>
          </a:r>
          <a:r>
            <a:rPr lang="el-GR" sz="1800" kern="1200" dirty="0"/>
            <a:t> περίοδος: ΘΠ 3</a:t>
          </a:r>
          <a:endParaRPr lang="en-GB" sz="1800" kern="1200" dirty="0"/>
        </a:p>
        <a:p>
          <a:pPr marL="171450" lvl="1" indent="-171450" algn="l" defTabSz="800100">
            <a:lnSpc>
              <a:spcPct val="90000"/>
            </a:lnSpc>
            <a:spcBef>
              <a:spcPct val="0"/>
            </a:spcBef>
            <a:spcAft>
              <a:spcPct val="15000"/>
            </a:spcAft>
            <a:buChar char="•"/>
          </a:pPr>
          <a:r>
            <a:rPr lang="el-GR" sz="1800" kern="1200" dirty="0"/>
            <a:t>2</a:t>
          </a:r>
          <a:r>
            <a:rPr lang="el-GR" sz="1800" kern="1200" baseline="30000" dirty="0"/>
            <a:t>η</a:t>
          </a:r>
          <a:r>
            <a:rPr lang="el-GR" sz="1800" kern="1200" dirty="0"/>
            <a:t> περίοδος: ΘΠ 1</a:t>
          </a:r>
          <a:endParaRPr lang="en-GB" sz="1800" kern="1200" dirty="0"/>
        </a:p>
      </dsp:txBody>
      <dsp:txXfrm rot="-5400000">
        <a:off x="2386369" y="112096"/>
        <a:ext cx="4211336" cy="574840"/>
      </dsp:txXfrm>
    </dsp:sp>
    <dsp:sp modelId="{30D7B960-17C8-4633-8824-BCD2C9AFAC9E}">
      <dsp:nvSpPr>
        <dsp:cNvPr id="0" name=""/>
        <dsp:cNvSpPr/>
      </dsp:nvSpPr>
      <dsp:spPr>
        <a:xfrm>
          <a:off x="0" y="1367"/>
          <a:ext cx="2386369" cy="79629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l-GR" sz="4200" kern="1200" dirty="0"/>
            <a:t>Α’ τάξη</a:t>
          </a:r>
          <a:endParaRPr lang="en-GB" sz="4200" kern="1200" dirty="0"/>
        </a:p>
      </dsp:txBody>
      <dsp:txXfrm>
        <a:off x="38872" y="40239"/>
        <a:ext cx="2308625" cy="718551"/>
      </dsp:txXfrm>
    </dsp:sp>
    <dsp:sp modelId="{55DF0EA4-5B0A-4010-BCF9-02375ADDDEF5}">
      <dsp:nvSpPr>
        <dsp:cNvPr id="0" name=""/>
        <dsp:cNvSpPr/>
      </dsp:nvSpPr>
      <dsp:spPr>
        <a:xfrm rot="5400000">
          <a:off x="4189068" y="-885591"/>
          <a:ext cx="637036" cy="4242434"/>
        </a:xfrm>
        <a:prstGeom prst="round2Same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57150" lvl="1" indent="-57150" algn="l" defTabSz="311150">
            <a:lnSpc>
              <a:spcPct val="90000"/>
            </a:lnSpc>
            <a:spcBef>
              <a:spcPct val="0"/>
            </a:spcBef>
            <a:spcAft>
              <a:spcPct val="15000"/>
            </a:spcAft>
            <a:buChar char="•"/>
          </a:pPr>
          <a:endParaRPr lang="en-GB" sz="700" kern="1200"/>
        </a:p>
        <a:p>
          <a:pPr marL="57150" lvl="1" indent="-57150" algn="l" defTabSz="311150">
            <a:lnSpc>
              <a:spcPct val="90000"/>
            </a:lnSpc>
            <a:spcBef>
              <a:spcPct val="0"/>
            </a:spcBef>
            <a:spcAft>
              <a:spcPct val="15000"/>
            </a:spcAft>
            <a:buChar char="•"/>
          </a:pPr>
          <a:endParaRPr lang="en-GB" sz="700" kern="1200"/>
        </a:p>
        <a:p>
          <a:pPr marL="171450" lvl="1" indent="-171450" algn="l" defTabSz="800100">
            <a:lnSpc>
              <a:spcPct val="90000"/>
            </a:lnSpc>
            <a:spcBef>
              <a:spcPct val="0"/>
            </a:spcBef>
            <a:spcAft>
              <a:spcPct val="15000"/>
            </a:spcAft>
            <a:buChar char="•"/>
          </a:pPr>
          <a:r>
            <a:rPr lang="el-GR" sz="1800" kern="1200" dirty="0"/>
            <a:t>1</a:t>
          </a:r>
          <a:r>
            <a:rPr lang="el-GR" sz="1800" kern="1200" baseline="30000" dirty="0"/>
            <a:t>η</a:t>
          </a:r>
          <a:r>
            <a:rPr lang="el-GR" sz="1800" kern="1200" dirty="0"/>
            <a:t> περίοδος: ΘΠ 1</a:t>
          </a:r>
          <a:endParaRPr lang="en-GB" sz="1800" kern="1200" dirty="0"/>
        </a:p>
        <a:p>
          <a:pPr marL="171450" lvl="1" indent="-171450" algn="l" defTabSz="800100">
            <a:lnSpc>
              <a:spcPct val="90000"/>
            </a:lnSpc>
            <a:spcBef>
              <a:spcPct val="0"/>
            </a:spcBef>
            <a:spcAft>
              <a:spcPct val="15000"/>
            </a:spcAft>
            <a:buChar char="•"/>
          </a:pPr>
          <a:r>
            <a:rPr lang="el-GR" sz="1800" kern="1200" dirty="0"/>
            <a:t>2</a:t>
          </a:r>
          <a:r>
            <a:rPr lang="el-GR" sz="1800" kern="1200" baseline="30000" dirty="0"/>
            <a:t>η</a:t>
          </a:r>
          <a:r>
            <a:rPr lang="el-GR" sz="1800" kern="1200" dirty="0"/>
            <a:t> περίοδος: ΘΠ 5</a:t>
          </a:r>
          <a:endParaRPr lang="en-GB" sz="1800" kern="1200" dirty="0"/>
        </a:p>
        <a:p>
          <a:pPr marL="57150" lvl="1" indent="-57150" algn="l" defTabSz="311150">
            <a:lnSpc>
              <a:spcPct val="90000"/>
            </a:lnSpc>
            <a:spcBef>
              <a:spcPct val="0"/>
            </a:spcBef>
            <a:spcAft>
              <a:spcPct val="15000"/>
            </a:spcAft>
            <a:buChar char="•"/>
          </a:pPr>
          <a:endParaRPr lang="en-GB" sz="700" kern="1200" dirty="0"/>
        </a:p>
      </dsp:txBody>
      <dsp:txXfrm rot="-5400000">
        <a:off x="2386369" y="948206"/>
        <a:ext cx="4211336" cy="574840"/>
      </dsp:txXfrm>
    </dsp:sp>
    <dsp:sp modelId="{30E954B4-DEF6-4541-A07C-0F6AAA5A1D96}">
      <dsp:nvSpPr>
        <dsp:cNvPr id="0" name=""/>
        <dsp:cNvSpPr/>
      </dsp:nvSpPr>
      <dsp:spPr>
        <a:xfrm>
          <a:off x="0" y="837477"/>
          <a:ext cx="2386369" cy="796295"/>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l-GR" sz="4200" kern="1200" dirty="0"/>
            <a:t>Β’ τάξη</a:t>
          </a:r>
          <a:endParaRPr lang="en-GB" sz="4200" kern="1200" dirty="0"/>
        </a:p>
      </dsp:txBody>
      <dsp:txXfrm>
        <a:off x="38872" y="876349"/>
        <a:ext cx="2308625" cy="718551"/>
      </dsp:txXfrm>
    </dsp:sp>
    <dsp:sp modelId="{C7D53364-BFDA-4775-BBDE-FA1757545A2F}">
      <dsp:nvSpPr>
        <dsp:cNvPr id="0" name=""/>
        <dsp:cNvSpPr/>
      </dsp:nvSpPr>
      <dsp:spPr>
        <a:xfrm rot="5400000">
          <a:off x="4189068" y="-49481"/>
          <a:ext cx="637036" cy="4242434"/>
        </a:xfrm>
        <a:prstGeom prst="round2SameRect">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57150" lvl="1" indent="-57150" algn="l" defTabSz="400050">
            <a:lnSpc>
              <a:spcPct val="90000"/>
            </a:lnSpc>
            <a:spcBef>
              <a:spcPct val="0"/>
            </a:spcBef>
            <a:spcAft>
              <a:spcPct val="15000"/>
            </a:spcAft>
            <a:buChar char="•"/>
          </a:pPr>
          <a:endParaRPr lang="en-GB" sz="900" kern="1200"/>
        </a:p>
        <a:p>
          <a:pPr marL="171450" lvl="1" indent="-171450" algn="l" defTabSz="800100">
            <a:lnSpc>
              <a:spcPct val="90000"/>
            </a:lnSpc>
            <a:spcBef>
              <a:spcPct val="0"/>
            </a:spcBef>
            <a:spcAft>
              <a:spcPct val="15000"/>
            </a:spcAft>
            <a:buChar char="•"/>
          </a:pPr>
          <a:r>
            <a:rPr lang="el-GR" sz="1800" kern="1200" dirty="0"/>
            <a:t>1</a:t>
          </a:r>
          <a:r>
            <a:rPr lang="el-GR" sz="1800" kern="1200" baseline="30000" dirty="0"/>
            <a:t>η</a:t>
          </a:r>
          <a:r>
            <a:rPr lang="el-GR" sz="1800" kern="1200" dirty="0"/>
            <a:t> περίοδος: ΘΠ 3</a:t>
          </a:r>
          <a:endParaRPr lang="en-GB" sz="1800" kern="1200" dirty="0"/>
        </a:p>
        <a:p>
          <a:pPr marL="171450" lvl="1" indent="-171450" algn="l" defTabSz="800100">
            <a:lnSpc>
              <a:spcPct val="90000"/>
            </a:lnSpc>
            <a:spcBef>
              <a:spcPct val="0"/>
            </a:spcBef>
            <a:spcAft>
              <a:spcPct val="15000"/>
            </a:spcAft>
            <a:buChar char="•"/>
          </a:pPr>
          <a:r>
            <a:rPr lang="el-GR" sz="1800" kern="1200" dirty="0"/>
            <a:t>2</a:t>
          </a:r>
          <a:r>
            <a:rPr lang="el-GR" sz="1800" kern="1200" baseline="30000" dirty="0"/>
            <a:t>η</a:t>
          </a:r>
          <a:r>
            <a:rPr lang="el-GR" sz="1800" kern="1200" dirty="0"/>
            <a:t> περίοδος:  ΘΠ 1</a:t>
          </a:r>
          <a:endParaRPr lang="en-GB" sz="1800" kern="1200" dirty="0"/>
        </a:p>
        <a:p>
          <a:pPr marL="57150" lvl="1" indent="-57150" algn="l" defTabSz="400050">
            <a:lnSpc>
              <a:spcPct val="90000"/>
            </a:lnSpc>
            <a:spcBef>
              <a:spcPct val="0"/>
            </a:spcBef>
            <a:spcAft>
              <a:spcPct val="15000"/>
            </a:spcAft>
            <a:buChar char="•"/>
          </a:pPr>
          <a:endParaRPr lang="en-GB" sz="900" kern="1200" dirty="0"/>
        </a:p>
      </dsp:txBody>
      <dsp:txXfrm rot="-5400000">
        <a:off x="2386369" y="1784316"/>
        <a:ext cx="4211336" cy="574840"/>
      </dsp:txXfrm>
    </dsp:sp>
    <dsp:sp modelId="{E3A807B1-42D0-4A1D-B506-3258210FF56C}">
      <dsp:nvSpPr>
        <dsp:cNvPr id="0" name=""/>
        <dsp:cNvSpPr/>
      </dsp:nvSpPr>
      <dsp:spPr>
        <a:xfrm>
          <a:off x="0" y="1673587"/>
          <a:ext cx="2386369" cy="796295"/>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l-GR" sz="4200" kern="1200" dirty="0"/>
            <a:t>Γ’ τάξη</a:t>
          </a:r>
          <a:endParaRPr lang="en-GB" sz="4200" kern="1200" dirty="0"/>
        </a:p>
      </dsp:txBody>
      <dsp:txXfrm>
        <a:off x="38872" y="1712459"/>
        <a:ext cx="2308625" cy="718551"/>
      </dsp:txXfrm>
    </dsp:sp>
    <dsp:sp modelId="{5B674D7F-53D7-4D88-9700-F0FBA5AA49A1}">
      <dsp:nvSpPr>
        <dsp:cNvPr id="0" name=""/>
        <dsp:cNvSpPr/>
      </dsp:nvSpPr>
      <dsp:spPr>
        <a:xfrm rot="5400000">
          <a:off x="4189068" y="786628"/>
          <a:ext cx="637036" cy="4242434"/>
        </a:xfrm>
        <a:prstGeom prst="round2SameRect">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l-GR" sz="1700" kern="1200"/>
            <a:t>1</a:t>
          </a:r>
          <a:r>
            <a:rPr lang="el-GR" sz="1700" kern="1200" baseline="30000"/>
            <a:t>η</a:t>
          </a:r>
          <a:r>
            <a:rPr lang="el-GR" sz="1700" kern="1200"/>
            <a:t> περίοδος: ΘΠ 3</a:t>
          </a:r>
          <a:endParaRPr lang="en-GB" sz="1700" kern="1200"/>
        </a:p>
        <a:p>
          <a:pPr marL="171450" lvl="1" indent="-171450" algn="l" defTabSz="755650">
            <a:lnSpc>
              <a:spcPct val="90000"/>
            </a:lnSpc>
            <a:spcBef>
              <a:spcPct val="0"/>
            </a:spcBef>
            <a:spcAft>
              <a:spcPct val="15000"/>
            </a:spcAft>
            <a:buChar char="•"/>
          </a:pPr>
          <a:r>
            <a:rPr lang="el-GR" sz="1700" kern="1200"/>
            <a:t>2</a:t>
          </a:r>
          <a:r>
            <a:rPr lang="el-GR" sz="1700" kern="1200" baseline="30000"/>
            <a:t>η</a:t>
          </a:r>
          <a:r>
            <a:rPr lang="el-GR" sz="1700" kern="1200"/>
            <a:t> περίοδος: ΘΠ 4</a:t>
          </a:r>
          <a:endParaRPr lang="en-GB" sz="1700" kern="1200"/>
        </a:p>
      </dsp:txBody>
      <dsp:txXfrm rot="-5400000">
        <a:off x="2386369" y="2620425"/>
        <a:ext cx="4211336" cy="574840"/>
      </dsp:txXfrm>
    </dsp:sp>
    <dsp:sp modelId="{7AA58BAF-6A18-458A-8D56-DE987B113216}">
      <dsp:nvSpPr>
        <dsp:cNvPr id="0" name=""/>
        <dsp:cNvSpPr/>
      </dsp:nvSpPr>
      <dsp:spPr>
        <a:xfrm>
          <a:off x="0" y="2509697"/>
          <a:ext cx="2386369" cy="796295"/>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l-GR" sz="4200" kern="1200" dirty="0"/>
            <a:t>Δ’ τάξη</a:t>
          </a:r>
          <a:endParaRPr lang="en-GB" sz="4200" kern="1200" dirty="0"/>
        </a:p>
      </dsp:txBody>
      <dsp:txXfrm>
        <a:off x="38872" y="2548569"/>
        <a:ext cx="2308625" cy="718551"/>
      </dsp:txXfrm>
    </dsp:sp>
    <dsp:sp modelId="{1E99158C-F6F2-4A3D-A5D6-3D080FE347F2}">
      <dsp:nvSpPr>
        <dsp:cNvPr id="0" name=""/>
        <dsp:cNvSpPr/>
      </dsp:nvSpPr>
      <dsp:spPr>
        <a:xfrm rot="5400000">
          <a:off x="4189068" y="1622738"/>
          <a:ext cx="637036" cy="4242434"/>
        </a:xfrm>
        <a:prstGeom prst="round2SameRect">
          <a:avLst/>
        </a:prstGeom>
        <a:solidFill>
          <a:schemeClr val="accent6">
            <a:tint val="40000"/>
            <a:alpha val="90000"/>
            <a:hueOff val="0"/>
            <a:satOff val="0"/>
            <a:lumOff val="0"/>
            <a:alphaOff val="0"/>
          </a:schemeClr>
        </a:solidFill>
        <a:ln w="12700" cap="rnd"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l-GR" sz="1700" kern="1200"/>
            <a:t>1</a:t>
          </a:r>
          <a:r>
            <a:rPr lang="el-GR" sz="1700" kern="1200" baseline="30000"/>
            <a:t>η</a:t>
          </a:r>
          <a:r>
            <a:rPr lang="el-GR" sz="1700" kern="1200"/>
            <a:t> περίοδος: ΘΠ 2</a:t>
          </a:r>
          <a:endParaRPr lang="en-GB" sz="1700" kern="1200"/>
        </a:p>
        <a:p>
          <a:pPr marL="171450" lvl="1" indent="-171450" algn="l" defTabSz="755650">
            <a:lnSpc>
              <a:spcPct val="90000"/>
            </a:lnSpc>
            <a:spcBef>
              <a:spcPct val="0"/>
            </a:spcBef>
            <a:spcAft>
              <a:spcPct val="15000"/>
            </a:spcAft>
            <a:buChar char="•"/>
          </a:pPr>
          <a:r>
            <a:rPr lang="el-GR" sz="1700" kern="1200"/>
            <a:t>2</a:t>
          </a:r>
          <a:r>
            <a:rPr lang="el-GR" sz="1700" kern="1200" baseline="30000"/>
            <a:t>η</a:t>
          </a:r>
          <a:r>
            <a:rPr lang="el-GR" sz="1700" kern="1200"/>
            <a:t> περίοδος: ΘΠ 1-2</a:t>
          </a:r>
          <a:endParaRPr lang="en-GB" sz="1700" kern="1200"/>
        </a:p>
      </dsp:txBody>
      <dsp:txXfrm rot="-5400000">
        <a:off x="2386369" y="3456535"/>
        <a:ext cx="4211336" cy="574840"/>
      </dsp:txXfrm>
    </dsp:sp>
    <dsp:sp modelId="{FFEAFCD6-696A-492F-8D68-E57835FA1C8F}">
      <dsp:nvSpPr>
        <dsp:cNvPr id="0" name=""/>
        <dsp:cNvSpPr/>
      </dsp:nvSpPr>
      <dsp:spPr>
        <a:xfrm>
          <a:off x="0" y="3345807"/>
          <a:ext cx="2386369" cy="796295"/>
        </a:xfrm>
        <a:prstGeom prst="round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l-GR" sz="4200" kern="1200" dirty="0"/>
            <a:t>Ε’ τάξη</a:t>
          </a:r>
          <a:endParaRPr lang="en-GB" sz="4200" kern="1200" dirty="0"/>
        </a:p>
      </dsp:txBody>
      <dsp:txXfrm>
        <a:off x="38872" y="3384679"/>
        <a:ext cx="2308625" cy="718551"/>
      </dsp:txXfrm>
    </dsp:sp>
    <dsp:sp modelId="{830653D2-8A11-4A75-9319-707B32DF375E}">
      <dsp:nvSpPr>
        <dsp:cNvPr id="0" name=""/>
        <dsp:cNvSpPr/>
      </dsp:nvSpPr>
      <dsp:spPr>
        <a:xfrm rot="5400000">
          <a:off x="4189068" y="2458848"/>
          <a:ext cx="637036" cy="4242434"/>
        </a:xfrm>
        <a:prstGeom prst="round2Same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l-GR" sz="1700" kern="1200"/>
            <a:t>1</a:t>
          </a:r>
          <a:r>
            <a:rPr lang="el-GR" sz="1700" kern="1200" baseline="30000"/>
            <a:t>η</a:t>
          </a:r>
          <a:r>
            <a:rPr lang="el-GR" sz="1700" kern="1200"/>
            <a:t> περίοδος: ΘΠ 4</a:t>
          </a:r>
          <a:endParaRPr lang="en-GB" sz="1700" kern="1200"/>
        </a:p>
        <a:p>
          <a:pPr marL="171450" lvl="1" indent="-171450" algn="l" defTabSz="755650">
            <a:lnSpc>
              <a:spcPct val="90000"/>
            </a:lnSpc>
            <a:spcBef>
              <a:spcPct val="0"/>
            </a:spcBef>
            <a:spcAft>
              <a:spcPct val="15000"/>
            </a:spcAft>
            <a:buChar char="•"/>
          </a:pPr>
          <a:r>
            <a:rPr lang="el-GR" sz="1700" kern="1200"/>
            <a:t>2</a:t>
          </a:r>
          <a:r>
            <a:rPr lang="el-GR" sz="1700" kern="1200" baseline="30000"/>
            <a:t>η</a:t>
          </a:r>
          <a:r>
            <a:rPr lang="el-GR" sz="1700" kern="1200"/>
            <a:t> περίοδος: ΘΠ 2 (Εργασία Μετάβασης) </a:t>
          </a:r>
          <a:endParaRPr lang="en-GB" sz="1700" kern="1200"/>
        </a:p>
      </dsp:txBody>
      <dsp:txXfrm rot="-5400000">
        <a:off x="2386369" y="4292645"/>
        <a:ext cx="4211336" cy="574840"/>
      </dsp:txXfrm>
    </dsp:sp>
    <dsp:sp modelId="{D018F100-47B4-4DE6-9EA1-3D0DC4D9278C}">
      <dsp:nvSpPr>
        <dsp:cNvPr id="0" name=""/>
        <dsp:cNvSpPr/>
      </dsp:nvSpPr>
      <dsp:spPr>
        <a:xfrm>
          <a:off x="0" y="4181918"/>
          <a:ext cx="2386369" cy="79629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0020" tIns="80010" rIns="160020" bIns="80010" numCol="1" spcCol="1270" anchor="ctr" anchorCtr="0">
          <a:noAutofit/>
        </a:bodyPr>
        <a:lstStyle/>
        <a:p>
          <a:pPr marL="0" lvl="0" indent="0" algn="ctr" defTabSz="1866900">
            <a:lnSpc>
              <a:spcPct val="90000"/>
            </a:lnSpc>
            <a:spcBef>
              <a:spcPct val="0"/>
            </a:spcBef>
            <a:spcAft>
              <a:spcPct val="35000"/>
            </a:spcAft>
            <a:buNone/>
          </a:pPr>
          <a:r>
            <a:rPr lang="el-GR" sz="4200" kern="1200" dirty="0"/>
            <a:t>Στ’ τάξη</a:t>
          </a:r>
          <a:endParaRPr lang="en-GB" sz="4200" kern="1200" dirty="0"/>
        </a:p>
      </dsp:txBody>
      <dsp:txXfrm>
        <a:off x="38872" y="4220790"/>
        <a:ext cx="2308625" cy="71855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486357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762670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64844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4198277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3930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903215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228822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991082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0_Διαφάνεια κειμένου">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531979" y="260648"/>
            <a:ext cx="5216112" cy="618976"/>
          </a:xfrm>
        </p:spPr>
        <p:txBody>
          <a:bodyPr>
            <a:normAutofit/>
          </a:bodyPr>
          <a:lstStyle>
            <a:lvl1pPr marL="0" indent="0"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527382" y="6060844"/>
            <a:ext cx="11248653"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6676018" y="188640"/>
            <a:ext cx="5100017"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527381" y="6060843"/>
            <a:ext cx="112142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527381" y="752243"/>
            <a:ext cx="1121429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Θέση περιεχομένου 2"/>
          <p:cNvSpPr>
            <a:spLocks noGrp="1"/>
          </p:cNvSpPr>
          <p:nvPr>
            <p:ph idx="1"/>
          </p:nvPr>
        </p:nvSpPr>
        <p:spPr>
          <a:xfrm>
            <a:off x="648127" y="1268761"/>
            <a:ext cx="10972800" cy="4525963"/>
          </a:xfrm>
        </p:spPr>
        <p:txBody>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1668163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Διαφάνεια απλή">
    <p:bg>
      <p:bgPr>
        <a:blipFill dpi="0" rotWithShape="1">
          <a:blip r:embed="rId2">
            <a:alphaModFix amt="15000"/>
            <a:lum/>
          </a:blip>
          <a:srcRect/>
          <a:stretch>
            <a:fillRect/>
          </a:stretch>
        </a:blipFill>
        <a:effectLst/>
      </p:bgPr>
    </p:bg>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531979" y="260648"/>
            <a:ext cx="5216112" cy="618976"/>
          </a:xfrm>
        </p:spPr>
        <p:txBody>
          <a:bodyPr>
            <a:normAutofit/>
          </a:bodyPr>
          <a:lstStyle>
            <a:lvl1pPr marL="0" indent="0" algn="l">
              <a:defRPr sz="1200" b="1">
                <a:solidFill>
                  <a:schemeClr val="bg1">
                    <a:lumMod val="50000"/>
                  </a:schemeClr>
                </a:solidFill>
              </a:defRPr>
            </a:lvl1pPr>
          </a:lstStyle>
          <a:p>
            <a:pPr marL="0" indent="0"/>
            <a:r>
              <a:rPr lang="el-GR" dirty="0"/>
              <a:t>ΤΙΤΛΟΣ ΠΑΡΟΥΣΙΑΣΗΣ</a:t>
            </a:r>
          </a:p>
        </p:txBody>
      </p:sp>
      <p:grpSp>
        <p:nvGrpSpPr>
          <p:cNvPr id="4" name="Ομάδα 3"/>
          <p:cNvGrpSpPr/>
          <p:nvPr userDrawn="1"/>
        </p:nvGrpSpPr>
        <p:grpSpPr>
          <a:xfrm>
            <a:off x="527382" y="6060844"/>
            <a:ext cx="11248653" cy="635977"/>
            <a:chOff x="395536" y="6060843"/>
            <a:chExt cx="8436490" cy="635977"/>
          </a:xfrm>
        </p:grpSpPr>
        <p:pic>
          <p:nvPicPr>
            <p:cNvPr id="7" name="Εικόνα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5536" y="6179941"/>
              <a:ext cx="1512168" cy="397783"/>
            </a:xfrm>
            <a:prstGeom prst="rect">
              <a:avLst/>
            </a:prstGeom>
          </p:spPr>
        </p:pic>
        <p:pic>
          <p:nvPicPr>
            <p:cNvPr id="9" name="Εικόνα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64088" y="6100633"/>
              <a:ext cx="3467938" cy="477092"/>
            </a:xfrm>
            <a:prstGeom prst="rect">
              <a:avLst/>
            </a:prstGeom>
          </p:spPr>
        </p:pic>
        <p:pic>
          <p:nvPicPr>
            <p:cNvPr id="11" name="Εικόνα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51850" y="6060843"/>
              <a:ext cx="2171794" cy="635977"/>
            </a:xfrm>
            <a:prstGeom prst="rect">
              <a:avLst/>
            </a:prstGeom>
          </p:spPr>
        </p:pic>
      </p:grpSp>
      <p:sp>
        <p:nvSpPr>
          <p:cNvPr id="10" name="Τίτλος 1"/>
          <p:cNvSpPr txBox="1">
            <a:spLocks/>
          </p:cNvSpPr>
          <p:nvPr userDrawn="1"/>
        </p:nvSpPr>
        <p:spPr>
          <a:xfrm>
            <a:off x="6676018" y="188640"/>
            <a:ext cx="5100017" cy="6909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indent="0" algn="r" defTabSz="914400" rtl="0" eaLnBrk="1" fontAlgn="auto" latinLnBrk="0" hangingPunct="1">
              <a:lnSpc>
                <a:spcPct val="100000"/>
              </a:lnSpc>
              <a:spcBef>
                <a:spcPct val="0"/>
              </a:spcBef>
              <a:spcAft>
                <a:spcPts val="0"/>
              </a:spcAft>
              <a:buClrTx/>
              <a:buSzTx/>
              <a:buFontTx/>
              <a:buNone/>
              <a:tabLst/>
              <a:defRPr/>
            </a:pPr>
            <a:endParaRPr lang="el-GR" sz="1200" b="1" dirty="0"/>
          </a:p>
        </p:txBody>
      </p:sp>
      <p:cxnSp>
        <p:nvCxnSpPr>
          <p:cNvPr id="5" name="Ευθεία γραμμή σύνδεσης 4"/>
          <p:cNvCxnSpPr/>
          <p:nvPr userDrawn="1"/>
        </p:nvCxnSpPr>
        <p:spPr>
          <a:xfrm>
            <a:off x="527381" y="6060843"/>
            <a:ext cx="112142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Ευθεία γραμμή σύνδεσης 11"/>
          <p:cNvCxnSpPr/>
          <p:nvPr userDrawn="1"/>
        </p:nvCxnSpPr>
        <p:spPr>
          <a:xfrm>
            <a:off x="527381" y="752243"/>
            <a:ext cx="1121429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8803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4392CD-BA4B-4630-BE57-0E752F60A62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CE0F4EB-2F9F-45DC-8384-332BC4C690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82D08C8-FBFF-491E-99A6-4D960DD30655}"/>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5" name="Θέση υποσέλιδου 4">
            <a:extLst>
              <a:ext uri="{FF2B5EF4-FFF2-40B4-BE49-F238E27FC236}">
                <a16:creationId xmlns:a16="http://schemas.microsoft.com/office/drawing/2014/main" id="{6F29A962-7ADE-4344-99DA-EA80C42FD39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DFB9429-5324-4EDD-A612-307CD3CE6130}"/>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375476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38669223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1EFF66-6241-41ED-93F9-9B9629A87E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995ADAA-F736-4F3C-BE4A-47F95C77818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0F6BFE5-853A-4D28-BC5F-A378F4551C6D}"/>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5" name="Θέση υποσέλιδου 4">
            <a:extLst>
              <a:ext uri="{FF2B5EF4-FFF2-40B4-BE49-F238E27FC236}">
                <a16:creationId xmlns:a16="http://schemas.microsoft.com/office/drawing/2014/main" id="{AB3B7871-83A2-4560-8985-AF2E947C2ED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2FF94E0-EA36-4EF8-A2A2-0EDFE71EC7E0}"/>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4048475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D9A65E-D1B9-4140-A5D8-8C82C3A00223}"/>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6ACBDCC-59FB-49C9-9293-B9088FAB2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9B5BBDD-5EE0-442A-9805-21C49983CD59}"/>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5" name="Θέση υποσέλιδου 4">
            <a:extLst>
              <a:ext uri="{FF2B5EF4-FFF2-40B4-BE49-F238E27FC236}">
                <a16:creationId xmlns:a16="http://schemas.microsoft.com/office/drawing/2014/main" id="{40D8B0D8-1C06-481E-B9A3-44219C3CEB0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A7DAB22-119B-4E32-AFA4-CAEED229E3D1}"/>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1394475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EA9E03-AB78-4C25-9A71-D9223A20AC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17F5703-0975-47C0-959D-7CE2E315842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1E3CD52-ACA8-4A31-8E21-476783516CD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670E90A-8F96-4EEB-B5A0-919B588FD60C}"/>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6" name="Θέση υποσέλιδου 5">
            <a:extLst>
              <a:ext uri="{FF2B5EF4-FFF2-40B4-BE49-F238E27FC236}">
                <a16:creationId xmlns:a16="http://schemas.microsoft.com/office/drawing/2014/main" id="{2DE9F69B-C2FA-4971-BB7A-4797B3BB209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982259F-72D9-4BE7-8DEB-5AB0E36869FD}"/>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9174327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CC839A2-C388-4BD6-BF59-9459C70D663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9225FA3-9B65-4EEF-94E2-BB6049F5E6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BDB1022-01C5-431E-B859-B5747B9AD6E9}"/>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7D362AD-3B0D-4D04-8DA2-FC29D1C71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F00DF1F6-5121-4632-B2B5-D420DCAE65F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DDB09A86-1B27-4073-896F-768351B6D273}"/>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8" name="Θέση υποσέλιδου 7">
            <a:extLst>
              <a:ext uri="{FF2B5EF4-FFF2-40B4-BE49-F238E27FC236}">
                <a16:creationId xmlns:a16="http://schemas.microsoft.com/office/drawing/2014/main" id="{86F70A3C-395F-4B44-85FD-AD978C2C763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6712CC0-BBEA-4258-9EB9-073549EDA700}"/>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42295859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2CC7FE-A5BD-44D0-9593-729DB66D1D6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2322A54-EAD5-4D41-AA92-44C19A1518AC}"/>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4" name="Θέση υποσέλιδου 3">
            <a:extLst>
              <a:ext uri="{FF2B5EF4-FFF2-40B4-BE49-F238E27FC236}">
                <a16:creationId xmlns:a16="http://schemas.microsoft.com/office/drawing/2014/main" id="{4616D948-44F3-47FE-B15F-BFF4D3AFCA5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D3D4D7A-D3A8-4B8D-97B0-C4C4EA789A55}"/>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6080890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D7FB8BC-83D4-44CF-A799-3FD79741BD18}"/>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3" name="Θέση υποσέλιδου 2">
            <a:extLst>
              <a:ext uri="{FF2B5EF4-FFF2-40B4-BE49-F238E27FC236}">
                <a16:creationId xmlns:a16="http://schemas.microsoft.com/office/drawing/2014/main" id="{148F3003-78D0-4C4B-A5D1-31737970696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9CD05DED-D403-44B2-A326-8B25F4330337}"/>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16380044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34F084-0D95-4142-8213-1C80F9FC5BC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BD53633-426B-4CBC-A027-18B696A00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20829EA-4CE2-4080-9115-634309435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7B2CE989-3C33-4055-918E-B97DDA3569F1}"/>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6" name="Θέση υποσέλιδου 5">
            <a:extLst>
              <a:ext uri="{FF2B5EF4-FFF2-40B4-BE49-F238E27FC236}">
                <a16:creationId xmlns:a16="http://schemas.microsoft.com/office/drawing/2014/main" id="{B404504E-676D-43B8-80F6-BB08FEBD471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F66FDA9-7C06-4719-A0F1-6C2AD971B8FE}"/>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2779525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0CF74-4AE0-4B66-BC84-387A8415A35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993F8DF-62F9-4D01-81DB-0FEA929B6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7A5102E-B04E-4C4A-9040-A4F9970732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056D137-7FE2-4F88-96BF-4A1211E400C2}"/>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6" name="Θέση υποσέλιδου 5">
            <a:extLst>
              <a:ext uri="{FF2B5EF4-FFF2-40B4-BE49-F238E27FC236}">
                <a16:creationId xmlns:a16="http://schemas.microsoft.com/office/drawing/2014/main" id="{1160B6BD-D690-4558-AF78-63A3FA2A0E9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8ED690D-7F07-43AD-85F8-DE74BCCC543B}"/>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3586860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EF09EF-6220-48B3-94E8-2252CECF0E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B70A78F-511E-476D-8638-E99C149057D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4AA3CE-32CB-4390-802D-50DF1EE294BA}"/>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5" name="Θέση υποσέλιδου 4">
            <a:extLst>
              <a:ext uri="{FF2B5EF4-FFF2-40B4-BE49-F238E27FC236}">
                <a16:creationId xmlns:a16="http://schemas.microsoft.com/office/drawing/2014/main" id="{16B85AB7-972E-46E8-921D-8FDDA3E3219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8B182A-F8ED-4019-9262-429AFEA269CC}"/>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32251414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544B5F2A-477B-4808-BD18-AD1E12C3A88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9303A12E-4AA9-4BE8-A4C5-3C102499995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29F8782-3974-48B8-BAC6-8C47EDAEEBD4}"/>
              </a:ext>
            </a:extLst>
          </p:cNvPr>
          <p:cNvSpPr>
            <a:spLocks noGrp="1"/>
          </p:cNvSpPr>
          <p:nvPr>
            <p:ph type="dt" sz="half" idx="10"/>
          </p:nvPr>
        </p:nvSpPr>
        <p:spPr/>
        <p:txBody>
          <a:bodyPr/>
          <a:lstStyle/>
          <a:p>
            <a:fld id="{BF459913-6DD1-4562-B643-37EA5ACA6BD2}" type="datetimeFigureOut">
              <a:rPr lang="el-GR" smtClean="0"/>
              <a:t>28/10/2022</a:t>
            </a:fld>
            <a:endParaRPr lang="el-GR"/>
          </a:p>
        </p:txBody>
      </p:sp>
      <p:sp>
        <p:nvSpPr>
          <p:cNvPr id="5" name="Θέση υποσέλιδου 4">
            <a:extLst>
              <a:ext uri="{FF2B5EF4-FFF2-40B4-BE49-F238E27FC236}">
                <a16:creationId xmlns:a16="http://schemas.microsoft.com/office/drawing/2014/main" id="{C814AFA6-8BA8-4529-B876-97DB928D6E1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175AEB5-67F0-428A-8DE2-65D4073F3C2B}"/>
              </a:ext>
            </a:extLst>
          </p:cNvPr>
          <p:cNvSpPr>
            <a:spLocks noGrp="1"/>
          </p:cNvSpPr>
          <p:nvPr>
            <p:ph type="sldNum" sz="quarter" idx="12"/>
          </p:nvPr>
        </p:nvSpPr>
        <p:spPr/>
        <p:txBody>
          <a:bodyPr/>
          <a:lstStyle/>
          <a:p>
            <a:fld id="{BF985DC0-895C-49AA-BAC3-90D5398C5614}" type="slidenum">
              <a:rPr lang="el-GR" smtClean="0"/>
              <a:t>‹#›</a:t>
            </a:fld>
            <a:endParaRPr lang="el-GR"/>
          </a:p>
        </p:txBody>
      </p:sp>
    </p:spTree>
    <p:extLst>
      <p:ext uri="{BB962C8B-B14F-4D97-AF65-F5344CB8AC3E}">
        <p14:creationId xmlns:p14="http://schemas.microsoft.com/office/powerpoint/2010/main" val="317479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4F8F68C-DF09-4FBD-AAF2-DBBF6635E5AE}" type="datetimeFigureOut">
              <a:rPr lang="el-GR" smtClean="0"/>
              <a:t>28/10/2022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94541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4F8F68C-DF09-4FBD-AAF2-DBBF6635E5AE}" type="datetimeFigureOut">
              <a:rPr lang="el-GR" smtClean="0"/>
              <a:t>28/10/2022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208586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4F8F68C-DF09-4FBD-AAF2-DBBF6635E5AE}" type="datetimeFigureOut">
              <a:rPr lang="el-GR" smtClean="0"/>
              <a:t>28/10/2022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3943108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4F8F68C-DF09-4FBD-AAF2-DBBF6635E5AE}" type="datetimeFigureOut">
              <a:rPr lang="el-GR" smtClean="0"/>
              <a:t>28/10/2022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071314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8F68C-DF09-4FBD-AAF2-DBBF6635E5AE}" type="datetimeFigureOut">
              <a:rPr lang="el-GR" smtClean="0"/>
              <a:t>28/10/2022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208738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4F8F68C-DF09-4FBD-AAF2-DBBF6635E5AE}" type="datetimeFigureOut">
              <a:rPr lang="el-GR" smtClean="0"/>
              <a:t>28/10/2022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0891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4F8F68C-DF09-4FBD-AAF2-DBBF6635E5AE}" type="datetimeFigureOut">
              <a:rPr lang="el-GR" smtClean="0"/>
              <a:t>28/10/2022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BAF83799-EC76-440D-BDF9-F1C4B3DC2E4E}" type="slidenum">
              <a:rPr lang="el-GR" smtClean="0"/>
              <a:t>‹#›</a:t>
            </a:fld>
            <a:endParaRPr lang="el-GR"/>
          </a:p>
        </p:txBody>
      </p:sp>
    </p:spTree>
    <p:extLst>
      <p:ext uri="{BB962C8B-B14F-4D97-AF65-F5344CB8AC3E}">
        <p14:creationId xmlns:p14="http://schemas.microsoft.com/office/powerpoint/2010/main" val="1012075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F8F68C-DF09-4FBD-AAF2-DBBF6635E5AE}" type="datetimeFigureOut">
              <a:rPr lang="el-GR" smtClean="0"/>
              <a:t>28/10/2022</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AF83799-EC76-440D-BDF9-F1C4B3DC2E4E}" type="slidenum">
              <a:rPr lang="el-GR" smtClean="0"/>
              <a:t>‹#›</a:t>
            </a:fld>
            <a:endParaRPr lang="el-GR"/>
          </a:p>
        </p:txBody>
      </p:sp>
    </p:spTree>
    <p:extLst>
      <p:ext uri="{BB962C8B-B14F-4D97-AF65-F5344CB8AC3E}">
        <p14:creationId xmlns:p14="http://schemas.microsoft.com/office/powerpoint/2010/main" val="11474038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F86113B-0082-4D28-ABCA-8BE59C7C1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3C72C0B-C274-48CA-B094-AAD65C5F56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CA5346D-E747-46FA-B1E6-7076EE5F7E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59913-6DD1-4562-B643-37EA5ACA6BD2}" type="datetimeFigureOut">
              <a:rPr lang="el-GR" smtClean="0"/>
              <a:t>28/10/2022</a:t>
            </a:fld>
            <a:endParaRPr lang="el-GR"/>
          </a:p>
        </p:txBody>
      </p:sp>
      <p:sp>
        <p:nvSpPr>
          <p:cNvPr id="5" name="Θέση υποσέλιδου 4">
            <a:extLst>
              <a:ext uri="{FF2B5EF4-FFF2-40B4-BE49-F238E27FC236}">
                <a16:creationId xmlns:a16="http://schemas.microsoft.com/office/drawing/2014/main" id="{70DEEF11-CBC0-4485-80F7-8EA16B469F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621BD1A-FB3E-417D-871B-7B74526CE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85DC0-895C-49AA-BAC3-90D5398C5614}" type="slidenum">
              <a:rPr lang="el-GR" smtClean="0"/>
              <a:t>‹#›</a:t>
            </a:fld>
            <a:endParaRPr lang="el-GR"/>
          </a:p>
        </p:txBody>
      </p:sp>
    </p:spTree>
    <p:extLst>
      <p:ext uri="{BB962C8B-B14F-4D97-AF65-F5344CB8AC3E}">
        <p14:creationId xmlns:p14="http://schemas.microsoft.com/office/powerpoint/2010/main" val="239610225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3" Type="http://schemas.openxmlformats.org/officeDocument/2006/relationships/hyperlink" Target="http://brewminate.com/how-we-communicate-language-in-the-brain-mouth-and-the-hands/" TargetMode="External"/><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ight Triangle 5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angle 5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28AD5AD-0678-489E-9FF6-87801949BCBC}"/>
              </a:ext>
            </a:extLst>
          </p:cNvPr>
          <p:cNvSpPr>
            <a:spLocks noGrp="1"/>
          </p:cNvSpPr>
          <p:nvPr>
            <p:ph type="title"/>
          </p:nvPr>
        </p:nvSpPr>
        <p:spPr>
          <a:xfrm>
            <a:off x="1075766" y="836186"/>
            <a:ext cx="3077095" cy="4253172"/>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r>
              <a:rPr kumimoji="0" lang="el-GR" sz="3200" b="1" i="0" u="none" strike="noStrike" kern="1200" cap="none" spc="0" normalizeH="0" baseline="0" noProof="0" dirty="0">
                <a:ln>
                  <a:noFill/>
                </a:ln>
                <a:solidFill>
                  <a:prstClr val="black"/>
                </a:solidFill>
                <a:effectLst/>
                <a:uLnTx/>
                <a:uFillTx/>
                <a:latin typeface="Calibri"/>
                <a:ea typeface="+mn-ea"/>
                <a:cs typeface="+mn-cs"/>
              </a:rPr>
              <a:t>Πρόγραμμα Σπουδών Νεοελληνικής Γλώσσας Δημοτικού</a:t>
            </a:r>
            <a:br>
              <a:rPr kumimoji="0" lang="el-GR" sz="2400" b="1" i="0" u="none" strike="noStrike" kern="1200" cap="none" spc="0" normalizeH="0" baseline="0" noProof="0" dirty="0">
                <a:ln>
                  <a:noFill/>
                </a:ln>
                <a:solidFill>
                  <a:prstClr val="black"/>
                </a:solidFill>
                <a:effectLst/>
                <a:uLnTx/>
                <a:uFillTx/>
                <a:latin typeface="Calibri"/>
                <a:ea typeface="+mn-ea"/>
                <a:cs typeface="+mn-cs"/>
              </a:rPr>
            </a:br>
            <a:br>
              <a:rPr kumimoji="0" lang="en-US" sz="24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endParaRPr kumimoji="0" lang="en-US"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endParaRPr>
          </a:p>
        </p:txBody>
      </p:sp>
      <p:cxnSp>
        <p:nvCxnSpPr>
          <p:cNvPr id="59" name="Straight Connector 5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E3529D84-7211-41BE-AFF4-9862BE503B67}"/>
              </a:ext>
            </a:extLst>
          </p:cNvPr>
          <p:cNvSpPr>
            <a:spLocks noGrp="1"/>
          </p:cNvSpPr>
          <p:nvPr>
            <p:ph idx="1"/>
          </p:nvPr>
        </p:nvSpPr>
        <p:spPr>
          <a:xfrm>
            <a:off x="5255260" y="1648870"/>
            <a:ext cx="4702848" cy="3560260"/>
          </a:xfrm>
        </p:spPr>
        <p:txBody>
          <a:bodyPr anchor="ctr">
            <a:normAutofit/>
          </a:bodyPr>
          <a:lstStyle/>
          <a:p>
            <a:pPr indent="0">
              <a:buNone/>
            </a:pPr>
            <a:r>
              <a:rPr lang="el-GR" sz="3200" dirty="0">
                <a:effectLst/>
              </a:rPr>
              <a:t>Θεματικό Πεδίο 3</a:t>
            </a:r>
          </a:p>
          <a:p>
            <a:pPr indent="0">
              <a:buNone/>
            </a:pPr>
            <a:br>
              <a:rPr lang="en-US" sz="1700" dirty="0"/>
            </a:br>
            <a:r>
              <a:rPr lang="el-GR" sz="3200" b="1" dirty="0"/>
              <a:t>Γραμματική περιγραφή</a:t>
            </a:r>
            <a:endParaRPr lang="el-GR" sz="3200" dirty="0"/>
          </a:p>
          <a:p>
            <a:pPr indent="0">
              <a:buNone/>
            </a:pPr>
            <a:endParaRPr lang="el-GR" sz="1700" dirty="0"/>
          </a:p>
          <a:p>
            <a:pPr indent="0">
              <a:buNone/>
            </a:pPr>
            <a:r>
              <a:rPr lang="el-GR" sz="1700" dirty="0"/>
              <a:t> </a:t>
            </a:r>
          </a:p>
          <a:p>
            <a:pPr marL="0" indent="0" algn="r">
              <a:buNone/>
            </a:pPr>
            <a:r>
              <a:rPr lang="el-GR" sz="1800" dirty="0"/>
              <a:t>Αντωνία Μήτση</a:t>
            </a:r>
          </a:p>
          <a:p>
            <a:pPr marL="0" indent="0" algn="r">
              <a:buNone/>
            </a:pPr>
            <a:r>
              <a:rPr lang="el-GR" sz="1800" dirty="0"/>
              <a:t>Δρ. Εφαρμοσμένης Γλωσσολογίας</a:t>
            </a:r>
          </a:p>
          <a:p>
            <a:pPr marL="0" indent="0" algn="r">
              <a:buNone/>
            </a:pPr>
            <a:r>
              <a:rPr lang="el-GR" sz="1800" dirty="0"/>
              <a:t>Εκπαιδευτικός Α/</a:t>
            </a:r>
            <a:r>
              <a:rPr lang="el-GR" sz="1800" dirty="0" err="1"/>
              <a:t>βάθμιας</a:t>
            </a:r>
            <a:r>
              <a:rPr lang="el-GR" sz="1800" dirty="0"/>
              <a:t> </a:t>
            </a:r>
          </a:p>
        </p:txBody>
      </p:sp>
    </p:spTree>
    <p:extLst>
      <p:ext uri="{BB962C8B-B14F-4D97-AF65-F5344CB8AC3E}">
        <p14:creationId xmlns:p14="http://schemas.microsoft.com/office/powerpoint/2010/main" val="2918567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EDBCB5-1FA4-4395-9B2B-DCB345A44AC4}"/>
              </a:ext>
            </a:extLst>
          </p:cNvPr>
          <p:cNvSpPr>
            <a:spLocks noGrp="1"/>
          </p:cNvSpPr>
          <p:nvPr>
            <p:ph type="ctrTitle"/>
          </p:nvPr>
        </p:nvSpPr>
        <p:spPr>
          <a:xfrm>
            <a:off x="1922984" y="260648"/>
            <a:ext cx="3912084" cy="618976"/>
          </a:xfrm>
        </p:spPr>
        <p:txBody>
          <a:bodyPr vert="horz" lIns="91440" tIns="45720" rIns="91440" bIns="45720" rtlCol="0" anchor="ctr">
            <a:normAutofit/>
          </a:bodyPr>
          <a:lstStyle/>
          <a:p>
            <a:r>
              <a:rPr lang="el-GR" sz="1800" dirty="0"/>
              <a:t>Φωνητική/Φωνολογία</a:t>
            </a:r>
          </a:p>
        </p:txBody>
      </p:sp>
      <p:sp>
        <p:nvSpPr>
          <p:cNvPr id="4" name="TextBox 3">
            <a:extLst>
              <a:ext uri="{FF2B5EF4-FFF2-40B4-BE49-F238E27FC236}">
                <a16:creationId xmlns:a16="http://schemas.microsoft.com/office/drawing/2014/main" id="{7583AE4C-F3DB-40BC-A0FA-89DDDEFC97E0}"/>
              </a:ext>
            </a:extLst>
          </p:cNvPr>
          <p:cNvSpPr txBox="1"/>
          <p:nvPr/>
        </p:nvSpPr>
        <p:spPr>
          <a:xfrm>
            <a:off x="1937148" y="1196753"/>
            <a:ext cx="4038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ct val="2000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a:ea typeface="+mn-ea"/>
                <a:cs typeface="+mn-cs"/>
              </a:rPr>
              <a:t>Στόχος της διδασκαλίας της γραμματικής με έμφαση στο επίπεδο της φωνολογίας της Γλώσσας είναι: </a:t>
            </a:r>
            <a:endParaRPr kumimoji="0" lang="el-GR" sz="1800" b="1" i="0" u="none" strike="noStrike" kern="1200" cap="none" spc="0" normalizeH="0" baseline="0" noProof="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90000"/>
              </a:lnSpc>
              <a:spcBef>
                <a:spcPct val="20000"/>
              </a:spcBef>
              <a:spcAft>
                <a:spcPts val="0"/>
              </a:spcAft>
              <a:buClrTx/>
              <a:buSzTx/>
              <a:buFontTx/>
              <a:buNone/>
              <a:tabLst/>
              <a:defRPr/>
            </a:pPr>
            <a:endParaRPr kumimoji="0" lang="el-GR" sz="1800" b="1" i="0" u="none" strike="noStrike" kern="1200" cap="none" spc="0" normalizeH="0" baseline="0" noProof="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η επίτευξη σωστής άρθρωσης</a:t>
            </a:r>
            <a:endParaRPr kumimoji="0" lang="el-GR" sz="1800" b="0" i="0" u="none" strike="noStrike" kern="1200" cap="none" spc="0" normalizeH="0" baseline="0" noProof="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η εξοικείωση με τα ιδιώματα της ελληνικής γλώσσας</a:t>
            </a:r>
            <a:endParaRPr kumimoji="0" lang="el-GR" sz="1800" b="0" i="0" u="none" strike="noStrike" kern="1200" cap="none" spc="0" normalizeH="0" baseline="0" noProof="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η </a:t>
            </a:r>
            <a:r>
              <a:rPr kumimoji="0" lang="el-GR" sz="1800" b="0" i="0" u="none" strike="noStrike" kern="1200" cap="none" spc="0" normalizeH="0" baseline="0" noProof="0">
                <a:ln>
                  <a:noFill/>
                </a:ln>
                <a:solidFill>
                  <a:prstClr val="black"/>
                </a:solidFill>
                <a:effectLst/>
                <a:uLnTx/>
                <a:uFillTx/>
                <a:latin typeface="Calibri"/>
                <a:ea typeface="+mn-ea"/>
                <a:cs typeface="+mn-cs"/>
              </a:rPr>
              <a:t>φωνογραφημική</a:t>
            </a:r>
            <a:r>
              <a:rPr kumimoji="0" lang="el-GR" sz="1800" b="0" i="0" u="none" strike="noStrike" kern="1200" cap="none" spc="0" normalizeH="0" baseline="0" noProof="0" dirty="0">
                <a:ln>
                  <a:noFill/>
                </a:ln>
                <a:solidFill>
                  <a:prstClr val="black"/>
                </a:solidFill>
                <a:effectLst/>
                <a:uLnTx/>
                <a:uFillTx/>
                <a:latin typeface="Calibri"/>
                <a:ea typeface="+mn-ea"/>
                <a:cs typeface="+mn-cs"/>
              </a:rPr>
              <a:t> αντιστοίχιση</a:t>
            </a:r>
            <a:endParaRPr kumimoji="0" lang="el-GR" sz="1800" b="0" i="0" u="none" strike="noStrike" kern="1200" cap="none" spc="0" normalizeH="0" baseline="0" noProof="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 η συνειδητοποίηση των φαινομένων συνεκφοράς και της επίδρασης που έχουν στον γραπτό λόγο</a:t>
            </a:r>
            <a:endParaRPr kumimoji="0" lang="el-GR" sz="1800" b="0" i="0" u="none" strike="noStrike" kern="1200" cap="none" spc="0" normalizeH="0" baseline="0" noProof="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Η συνειδητοποίηση του φαινομένου της συνίζησης, ιδιαίτερα σε επίπεδο χρήσης και σημασίας.</a:t>
            </a:r>
            <a:endParaRPr kumimoji="0" lang="el-GR" sz="1800" b="0" i="0" u="none" strike="noStrike" kern="1200" cap="none" spc="0" normalizeH="0" baseline="0" noProof="0">
              <a:ln>
                <a:noFill/>
              </a:ln>
              <a:solidFill>
                <a:prstClr val="black"/>
              </a:solidFill>
              <a:effectLst/>
              <a:uLnTx/>
              <a:uFillTx/>
              <a:latin typeface="Calibri"/>
              <a:ea typeface="+mn-ea"/>
              <a:cs typeface="+mn-cs"/>
            </a:endParaRPr>
          </a:p>
        </p:txBody>
      </p:sp>
      <p:pic>
        <p:nvPicPr>
          <p:cNvPr id="6" name="Εικόνα 5" descr="Εικόνα που περιέχει κείμενο&#10;&#10;Περιγραφή που δημιουργήθηκε αυτόματα">
            <a:extLst>
              <a:ext uri="{FF2B5EF4-FFF2-40B4-BE49-F238E27FC236}">
                <a16:creationId xmlns:a16="http://schemas.microsoft.com/office/drawing/2014/main" id="{BEB4B700-93D5-4929-AF86-729A5D0B8F97}"/>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4364" r="8711" b="-2"/>
          <a:stretch/>
        </p:blipFill>
        <p:spPr>
          <a:xfrm>
            <a:off x="6291654" y="1196753"/>
            <a:ext cx="4038600" cy="4525963"/>
          </a:xfrm>
          <a:prstGeom prst="rect">
            <a:avLst/>
          </a:prstGeom>
          <a:noFill/>
        </p:spPr>
      </p:pic>
    </p:spTree>
    <p:extLst>
      <p:ext uri="{BB962C8B-B14F-4D97-AF65-F5344CB8AC3E}">
        <p14:creationId xmlns:p14="http://schemas.microsoft.com/office/powerpoint/2010/main" val="1410782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16ECA3-35DC-49CD-A57E-5BB19E70EAB8}"/>
              </a:ext>
            </a:extLst>
          </p:cNvPr>
          <p:cNvSpPr>
            <a:spLocks noGrp="1"/>
          </p:cNvSpPr>
          <p:nvPr>
            <p:ph type="ctrTitle"/>
          </p:nvPr>
        </p:nvSpPr>
        <p:spPr/>
        <p:txBody>
          <a:bodyPr/>
          <a:lstStyle/>
          <a:p>
            <a:pPr>
              <a:spcBef>
                <a:spcPts val="0"/>
              </a:spcBef>
              <a:defRPr/>
            </a:pPr>
            <a:r>
              <a:rPr lang="el-GR" sz="1800" b="0" dirty="0">
                <a:solidFill>
                  <a:prstClr val="black"/>
                </a:solidFill>
                <a:latin typeface="Calibri"/>
                <a:ea typeface="+mn-ea"/>
                <a:cs typeface="+mn-cs"/>
              </a:rPr>
              <a:t>Κλιτική Μορφολογία &amp; Ορθογραφία</a:t>
            </a:r>
            <a:br>
              <a:rPr lang="el-GR" sz="1800" b="0" dirty="0">
                <a:solidFill>
                  <a:prstClr val="black"/>
                </a:solidFill>
                <a:latin typeface="Calibri"/>
                <a:ea typeface="+mn-ea"/>
                <a:cs typeface="+mn-cs"/>
              </a:rPr>
            </a:br>
            <a:endParaRPr lang="el-GR" dirty="0"/>
          </a:p>
        </p:txBody>
      </p:sp>
      <p:sp>
        <p:nvSpPr>
          <p:cNvPr id="4" name="TextBox 3">
            <a:extLst>
              <a:ext uri="{FF2B5EF4-FFF2-40B4-BE49-F238E27FC236}">
                <a16:creationId xmlns:a16="http://schemas.microsoft.com/office/drawing/2014/main" id="{5DB697E6-1AE1-453F-BCA8-5F823E01F0C6}"/>
              </a:ext>
            </a:extLst>
          </p:cNvPr>
          <p:cNvSpPr txBox="1"/>
          <p:nvPr/>
        </p:nvSpPr>
        <p:spPr>
          <a:xfrm>
            <a:off x="1739516" y="843744"/>
            <a:ext cx="8712968" cy="480131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a:ea typeface="+mn-ea"/>
                <a:cs typeface="+mn-cs"/>
              </a:rPr>
              <a:t>Η διδασκαλία της γλώσσας στο επίπεδο της μορφολογίας επιδιώκει να συνειδητοποιήσουν οι μαθητές:</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1" i="0" u="none" strike="noStrike" kern="1200" cap="none" spc="0" normalizeH="0" baseline="0" noProof="0" dirty="0">
              <a:ln>
                <a:noFill/>
              </a:ln>
              <a:solidFill>
                <a:prstClr val="black"/>
              </a:solidFill>
              <a:effectLst/>
              <a:uLnTx/>
              <a:uFillTx/>
              <a:latin typeface="Calibri"/>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το κλιτικό σύστημα της ελληνικής γλώσσας και τον πλούτο και τις επιλογές που αυτό επιφέρει σε επίπεδο χρήσης.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ότι οι διαφορετικές μορφές μίας λέξης προσδίδουν ιδιαίτερη σημασία σε αυτήν, καθώς τα μορφήματα από τα οποία αποτελείται είναι φορείς σημασιών και εμπεριέχουν διαφορετικές πληροφορίες.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στόχος είναι η συνειδητή αξιοποίηση της μορφολογικής γνώσης από τους μαθητές κατά την πρόσληψη και την παραγωγή προφορικού και γραπτού λόγου.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l-GR" sz="1800" b="0" i="0" u="none" strike="noStrike" kern="1200" cap="none" spc="0" normalizeH="0" baseline="0" noProof="0" dirty="0">
                <a:ln>
                  <a:noFill/>
                </a:ln>
                <a:solidFill>
                  <a:prstClr val="black"/>
                </a:solidFill>
                <a:effectLst/>
                <a:uLnTx/>
                <a:uFillTx/>
                <a:latin typeface="Calibri"/>
                <a:ea typeface="+mn-ea"/>
                <a:cs typeface="+mn-cs"/>
              </a:rPr>
              <a:t>να αξιοποιούν από τη μια μεριά την ορθογραφία των μορφημάτων στην κατανόηση λέξεων και κειμένων και από την άλλη, τη σημασία των μορφημάτων στην ορθογραφία των λέξεων.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l-GR" sz="1800" b="1" i="0" u="none" strike="noStrike" kern="1200" cap="none" spc="0" normalizeH="0" baseline="0" noProof="0" dirty="0">
                <a:ln>
                  <a:noFill/>
                </a:ln>
                <a:solidFill>
                  <a:prstClr val="black"/>
                </a:solidFill>
                <a:effectLst/>
                <a:uLnTx/>
                <a:uFillTx/>
                <a:latin typeface="Calibri"/>
                <a:ea typeface="+mn-ea"/>
                <a:cs typeface="+mn-cs"/>
              </a:rPr>
              <a:t>η μορφολογική επίγνωση κατέχει πολύ σημαντικό ρόλο στην κατάκτηση της ορθογραφημένης γραφής </a:t>
            </a:r>
            <a:r>
              <a:rPr kumimoji="0" lang="el-GR" sz="1800" b="0" i="0" u="none" strike="noStrike" kern="1200" cap="none" spc="0" normalizeH="0" baseline="0" noProof="0" dirty="0">
                <a:ln>
                  <a:noFill/>
                </a:ln>
                <a:solidFill>
                  <a:prstClr val="black"/>
                </a:solidFill>
                <a:effectLst/>
                <a:uLnTx/>
                <a:uFillTx/>
                <a:latin typeface="Calibri"/>
                <a:ea typeface="+mn-ea"/>
                <a:cs typeface="+mn-cs"/>
              </a:rPr>
              <a:t>και το αντίστροφο, αφού η γνώση των ορθογραφικών κανόνων οδηγεί στη μορφολογική επίγνωση.</a:t>
            </a:r>
          </a:p>
        </p:txBody>
      </p:sp>
    </p:spTree>
    <p:extLst>
      <p:ext uri="{BB962C8B-B14F-4D97-AF65-F5344CB8AC3E}">
        <p14:creationId xmlns:p14="http://schemas.microsoft.com/office/powerpoint/2010/main" val="2545511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7FDF2-973C-47A8-B849-9D27054D774A}"/>
              </a:ext>
            </a:extLst>
          </p:cNvPr>
          <p:cNvSpPr>
            <a:spLocks noGrp="1"/>
          </p:cNvSpPr>
          <p:nvPr>
            <p:ph type="ctrTitle"/>
          </p:nvPr>
        </p:nvSpPr>
        <p:spPr/>
        <p:txBody>
          <a:bodyPr>
            <a:normAutofit/>
          </a:bodyPr>
          <a:lstStyle/>
          <a:p>
            <a:r>
              <a:rPr lang="el-GR" sz="1800" dirty="0"/>
              <a:t>Σύνταξη</a:t>
            </a:r>
          </a:p>
        </p:txBody>
      </p:sp>
      <p:sp>
        <p:nvSpPr>
          <p:cNvPr id="4" name="TextBox 3">
            <a:extLst>
              <a:ext uri="{FF2B5EF4-FFF2-40B4-BE49-F238E27FC236}">
                <a16:creationId xmlns:a16="http://schemas.microsoft.com/office/drawing/2014/main" id="{BFC9F41C-55D4-4665-9EBD-ABE897E88335}"/>
              </a:ext>
            </a:extLst>
          </p:cNvPr>
          <p:cNvSpPr txBox="1"/>
          <p:nvPr/>
        </p:nvSpPr>
        <p:spPr>
          <a:xfrm>
            <a:off x="1922984" y="1124744"/>
            <a:ext cx="8352928" cy="43260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a:ea typeface="+mn-ea"/>
                <a:cs typeface="+mn-cs"/>
              </a:rPr>
              <a:t>Η διδασκαλία της γλώσσας στο επίπεδο της σύνταξης περιλαμβάνει:</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-τη </a:t>
            </a: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γνώση</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που αποκτά ο φυσικός ομιλητής της ενός συνόλου </a:t>
            </a:r>
            <a:r>
              <a:rPr kumimoji="0" lang="el-GR" sz="1800" b="1"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γραμματικοσυντακτικών</a:t>
            </a: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κανόνων για την παραγωγή και πρόσληψη άπειρων γραμματικών προτάσεων, </a:t>
            </a:r>
          </a:p>
          <a:p>
            <a:pPr marL="0" marR="230505" lvl="0" indent="457200" algn="just" defTabSz="914400" rtl="0" eaLnBrk="1" fontAlgn="auto" latinLnBrk="0" hangingPunct="1">
              <a:lnSpc>
                <a:spcPct val="115000"/>
              </a:lnSpc>
              <a:spcBef>
                <a:spcPts val="0"/>
              </a:spcBef>
              <a:spcAft>
                <a:spcPts val="1000"/>
              </a:spcAft>
              <a:buClrTx/>
              <a:buSzTx/>
              <a:buFontTx/>
              <a:buNone/>
              <a:tabLst/>
              <a:defRPr/>
            </a:pPr>
            <a:endPar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-την ικανότητά του να αναγνωρίζει τις </a:t>
            </a:r>
            <a:r>
              <a:rPr kumimoji="0" lang="el-GR" sz="1800" b="1"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αντιγραμματικές</a:t>
            </a: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προτάσεις</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(γλωσσική ικανότητα και δημιουργικότητα), </a:t>
            </a:r>
          </a:p>
          <a:p>
            <a:pPr marL="0" marR="230505" lvl="0" indent="457200" algn="just" defTabSz="914400" rtl="0" eaLnBrk="1" fontAlgn="auto" latinLnBrk="0" hangingPunct="1">
              <a:lnSpc>
                <a:spcPct val="115000"/>
              </a:lnSpc>
              <a:spcBef>
                <a:spcPts val="0"/>
              </a:spcBef>
              <a:spcAft>
                <a:spcPts val="1000"/>
              </a:spcAft>
              <a:buClrTx/>
              <a:buSzTx/>
              <a:buFontTx/>
              <a:buNone/>
              <a:tabLst/>
              <a:defRPr/>
            </a:pPr>
            <a:endPar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-την ικανότητα </a:t>
            </a: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της «λειτουργικής προοπτικής» της πρότασης</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δηλαδή της διάρθρωσής της με στόχο συγκεκριμένο επικοινωνιακό αποτέλεσμα και εστίαση σε συγκεκριμένους όρους της.</a:t>
            </a:r>
          </a:p>
        </p:txBody>
      </p:sp>
    </p:spTree>
    <p:extLst>
      <p:ext uri="{BB962C8B-B14F-4D97-AF65-F5344CB8AC3E}">
        <p14:creationId xmlns:p14="http://schemas.microsoft.com/office/powerpoint/2010/main" val="209048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646007-9DC5-4739-B8EC-4D52132659EF}"/>
              </a:ext>
            </a:extLst>
          </p:cNvPr>
          <p:cNvSpPr>
            <a:spLocks noGrp="1"/>
          </p:cNvSpPr>
          <p:nvPr>
            <p:ph type="ctrTitle"/>
          </p:nvPr>
        </p:nvSpPr>
        <p:spPr/>
        <p:txBody>
          <a:bodyPr/>
          <a:lstStyle/>
          <a:p>
            <a:r>
              <a:rPr lang="el-GR" sz="1800" dirty="0">
                <a:solidFill>
                  <a:prstClr val="white">
                    <a:lumMod val="50000"/>
                  </a:prstClr>
                </a:solidFill>
                <a:latin typeface="Calibri"/>
              </a:rPr>
              <a:t>Πραγματολογία</a:t>
            </a:r>
            <a:endParaRPr lang="el-GR" dirty="0"/>
          </a:p>
        </p:txBody>
      </p:sp>
      <p:sp>
        <p:nvSpPr>
          <p:cNvPr id="4" name="TextBox 3">
            <a:extLst>
              <a:ext uri="{FF2B5EF4-FFF2-40B4-BE49-F238E27FC236}">
                <a16:creationId xmlns:a16="http://schemas.microsoft.com/office/drawing/2014/main" id="{DBCE066F-2D40-4344-95A2-906A68972A10}"/>
              </a:ext>
            </a:extLst>
          </p:cNvPr>
          <p:cNvSpPr txBox="1"/>
          <p:nvPr/>
        </p:nvSpPr>
        <p:spPr>
          <a:xfrm>
            <a:off x="1922984" y="1112056"/>
            <a:ext cx="8853536" cy="3962367"/>
          </a:xfrm>
          <a:prstGeom prst="rect">
            <a:avLst/>
          </a:prstGeom>
          <a:noFill/>
        </p:spPr>
        <p:txBody>
          <a:bodyPr wrap="square">
            <a:spAutoFit/>
          </a:bodyPr>
          <a:lstStyle/>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Στόχος της διδασκαλίας της γραμματικής με έμφαση στο επίπεδο της Πραγματολογίας είναι:</a:t>
            </a:r>
          </a:p>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-να εστιάζουν συνειδητά οι μαθητές/</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τριες</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στα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εκφωνήματα</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ή αλλιώς στα κείμενα εν χρήσει,</a:t>
            </a:r>
          </a:p>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-να επιλέγουν συνειδητά τα στοιχεία του γλωσσικού κώδικα (γραμματικά, συντακτικά, λεξιλογικά), που θα τους βοηθήσουν να πετύχουν τον επικοινωνιακό τους στόχο ως πομποί,</a:t>
            </a:r>
          </a:p>
          <a:p>
            <a:pPr marL="0" marR="230505" lvl="0" indent="457200" algn="just" defTabSz="914400" rtl="0" eaLnBrk="1" fontAlgn="auto" latinLnBrk="0" hangingPunct="1">
              <a:lnSpc>
                <a:spcPct val="115000"/>
              </a:lnSpc>
              <a:spcBef>
                <a:spcPts val="0"/>
              </a:spcBef>
              <a:spcAft>
                <a:spcPts val="10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-να εντοπίζουν ως ακροατές/ δέκτες γλωσσικών μηνυμάτων, μέσα από τις αντίστοιχες επιλογές του πομπού, τον στόχο του κειμένου/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εκφωνήματος</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που δέχονται, ώστε να στέκονται απέναντί του κριτικά και να κατανοούν, να φιλτράρουν και να υιοθετούν ή να απορρίπτουν τα μηνύματα που δηλώνονται ρητά ή </a:t>
            </a:r>
            <a:r>
              <a:rPr kumimoji="0" lang="el-GR" sz="1800" b="0" i="0" u="none" strike="noStrike" kern="1200" cap="none" spc="0" normalizeH="0" baseline="0" noProof="0" dirty="0" err="1">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υπόρρητα</a:t>
            </a:r>
            <a:r>
              <a:rPr kumimoji="0" lang="el-GR" sz="18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 σε αυτό. </a:t>
            </a:r>
            <a:endParaRPr kumimoji="0" lang="el-GR"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5985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7EDEA-944F-734F-851A-05BA20C43492}"/>
              </a:ext>
            </a:extLst>
          </p:cNvPr>
          <p:cNvSpPr>
            <a:spLocks noGrp="1"/>
          </p:cNvSpPr>
          <p:nvPr>
            <p:ph type="title"/>
          </p:nvPr>
        </p:nvSpPr>
        <p:spPr>
          <a:xfrm>
            <a:off x="652481" y="1382486"/>
            <a:ext cx="3547581" cy="4093028"/>
          </a:xfrm>
        </p:spPr>
        <p:txBody>
          <a:bodyPr anchor="ctr">
            <a:normAutofit/>
          </a:bodyPr>
          <a:lstStyle/>
          <a:p>
            <a:r>
              <a:rPr lang="el-GR" sz="4400" dirty="0"/>
              <a:t>Παρεμβάσεις πιλοτικής εφαρμογής</a:t>
            </a:r>
            <a:endParaRPr lang="en-US" sz="4400" dirty="0"/>
          </a:p>
        </p:txBody>
      </p:sp>
      <p:grpSp>
        <p:nvGrpSpPr>
          <p:cNvPr id="55" name="Group 54">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56" name="Straight Connector 55">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58"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Isosceles Triangle 59">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Isosceles Triangle 63">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6" name="Rectangle 65">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DD12E1FC-EA36-7B47-85A6-29709E90AD59}"/>
              </a:ext>
            </a:extLst>
          </p:cNvPr>
          <p:cNvGraphicFramePr>
            <a:graphicFrameLocks noGrp="1"/>
          </p:cNvGraphicFramePr>
          <p:nvPr>
            <p:ph idx="1"/>
            <p:extLst>
              <p:ext uri="{D42A27DB-BD31-4B8C-83A1-F6EECF244321}">
                <p14:modId xmlns:p14="http://schemas.microsoft.com/office/powerpoint/2010/main" val="212284062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147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8B00F0-2880-13BA-F25C-986DA6FD7403}"/>
              </a:ext>
            </a:extLst>
          </p:cNvPr>
          <p:cNvSpPr>
            <a:spLocks noGrp="1"/>
          </p:cNvSpPr>
          <p:nvPr>
            <p:ph type="title"/>
          </p:nvPr>
        </p:nvSpPr>
        <p:spPr/>
        <p:txBody>
          <a:bodyPr>
            <a:normAutofit/>
          </a:bodyPr>
          <a:lstStyle/>
          <a:p>
            <a:r>
              <a:rPr lang="el-GR" sz="3200" dirty="0"/>
              <a:t>Αποτίμηση </a:t>
            </a:r>
            <a:r>
              <a:rPr lang="el-GR" sz="3200" dirty="0" err="1"/>
              <a:t>Α΄φάσης</a:t>
            </a:r>
            <a:r>
              <a:rPr lang="el-GR" sz="3200" dirty="0"/>
              <a:t> της Πιλοτικής Εφαρμογής</a:t>
            </a:r>
            <a:br>
              <a:rPr lang="el-GR" sz="3200" dirty="0"/>
            </a:br>
            <a:r>
              <a:rPr lang="el-GR" sz="3200" dirty="0"/>
              <a:t>για το Θ.Π. της Γραμματικής Περιγραφής</a:t>
            </a:r>
          </a:p>
        </p:txBody>
      </p:sp>
      <p:sp>
        <p:nvSpPr>
          <p:cNvPr id="3" name="Θέση περιεχομένου 2">
            <a:extLst>
              <a:ext uri="{FF2B5EF4-FFF2-40B4-BE49-F238E27FC236}">
                <a16:creationId xmlns:a16="http://schemas.microsoft.com/office/drawing/2014/main" id="{BA43DFF1-B0BF-3F8B-AF5F-E20104ED0D8E}"/>
              </a:ext>
            </a:extLst>
          </p:cNvPr>
          <p:cNvSpPr>
            <a:spLocks noGrp="1"/>
          </p:cNvSpPr>
          <p:nvPr>
            <p:ph idx="1"/>
          </p:nvPr>
        </p:nvSpPr>
        <p:spPr/>
        <p:txBody>
          <a:bodyPr>
            <a:normAutofit lnSpcReduction="10000"/>
          </a:bodyPr>
          <a:lstStyle/>
          <a:p>
            <a:r>
              <a:rPr lang="el-GR" sz="2800" b="1" u="sng"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Επιτεύγματα</a:t>
            </a:r>
            <a:r>
              <a:rPr lang="el-GR" sz="2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Οι μαθητές/</a:t>
            </a:r>
            <a:r>
              <a:rPr lang="el-GR" sz="24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τριες</a:t>
            </a:r>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ανταποκρίθηκαν με ενθουσιασμό στους νέους καινοτόμους διδακτικούς σχεδιασμούς. </a:t>
            </a:r>
          </a:p>
          <a:p>
            <a:pPr lvl="1"/>
            <a:r>
              <a:rPr lang="el-GR" sz="24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Ή</a:t>
            </a:r>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ταν χαρούμενοι και πρόθυμοι κατά την εκπαιδευτική διαδικασία. </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συμμετοχή των παιδιών ήταν σημαντική και αυξημένη σε όλες τις δραστηριότητες. </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Αξιοποιήθηκε η προϋπάρχουσα γνώση και στο σύνολο των σεναρίων πραγματοποιήθηκε η επίτευξη των ΠΜΑ.              </a:t>
            </a:r>
          </a:p>
          <a:p>
            <a:endParaRPr lang="el-GR" dirty="0"/>
          </a:p>
        </p:txBody>
      </p:sp>
    </p:spTree>
    <p:extLst>
      <p:ext uri="{BB962C8B-B14F-4D97-AF65-F5344CB8AC3E}">
        <p14:creationId xmlns:p14="http://schemas.microsoft.com/office/powerpoint/2010/main" val="1144357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B9E2A8-1450-1ABB-AF8D-B65BEA829DDC}"/>
              </a:ext>
            </a:extLst>
          </p:cNvPr>
          <p:cNvSpPr>
            <a:spLocks noGrp="1"/>
          </p:cNvSpPr>
          <p:nvPr>
            <p:ph type="title"/>
          </p:nvPr>
        </p:nvSpPr>
        <p:spPr/>
        <p:txBody>
          <a:bodyPr>
            <a:normAutofit fontScale="90000"/>
          </a:bodyPr>
          <a:lstStyle/>
          <a:p>
            <a:r>
              <a:rPr lang="el-GR" sz="3600" dirty="0"/>
              <a:t>Αποτίμηση </a:t>
            </a:r>
            <a:r>
              <a:rPr lang="el-GR" sz="3600" dirty="0" err="1"/>
              <a:t>Α΄φάσης</a:t>
            </a:r>
            <a:r>
              <a:rPr lang="el-GR" sz="3600" dirty="0"/>
              <a:t> της Πιλοτικής Εφαρμογής</a:t>
            </a:r>
            <a:br>
              <a:rPr lang="el-GR" sz="3600" dirty="0"/>
            </a:br>
            <a:r>
              <a:rPr lang="el-GR" sz="3600" dirty="0"/>
              <a:t>για το Θ.Π. της Γραμματικής Περιγραφής</a:t>
            </a:r>
            <a:endParaRPr lang="el-GR" dirty="0"/>
          </a:p>
        </p:txBody>
      </p:sp>
      <p:sp>
        <p:nvSpPr>
          <p:cNvPr id="3" name="Θέση περιεχομένου 2">
            <a:extLst>
              <a:ext uri="{FF2B5EF4-FFF2-40B4-BE49-F238E27FC236}">
                <a16:creationId xmlns:a16="http://schemas.microsoft.com/office/drawing/2014/main" id="{1D5F01F3-6F10-1C86-6894-811158718883}"/>
              </a:ext>
            </a:extLst>
          </p:cNvPr>
          <p:cNvSpPr>
            <a:spLocks noGrp="1"/>
          </p:cNvSpPr>
          <p:nvPr>
            <p:ph idx="1"/>
          </p:nvPr>
        </p:nvSpPr>
        <p:spPr/>
        <p:txBody>
          <a:bodyPr/>
          <a:lstStyle/>
          <a:p>
            <a:r>
              <a:rPr lang="el-GR" sz="2800" b="1" u="sng"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Πρακτικές</a:t>
            </a:r>
            <a:r>
              <a:rPr lang="el-GR" sz="2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που είχαν θετικά αποτελέσματα: </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συνεργασία</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διάλογος</a:t>
            </a:r>
          </a:p>
          <a:p>
            <a:pPr lvl="1"/>
            <a:r>
              <a:rPr lang="el-GR" sz="24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ομαδοσυνεργατική</a:t>
            </a:r>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μάθηση</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αυτενέργεια</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διερευνητική μάθηση </a:t>
            </a:r>
          </a:p>
          <a:p>
            <a:pPr lvl="1"/>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ο </a:t>
            </a:r>
            <a:r>
              <a:rPr lang="el-GR" sz="24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κατευθυντικός</a:t>
            </a:r>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ρόλος του εκπαιδευτικού        </a:t>
            </a:r>
            <a:r>
              <a:rPr lang="el-GR"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p>
          <a:p>
            <a:endParaRPr lang="el-GR" dirty="0"/>
          </a:p>
          <a:p>
            <a:endParaRPr lang="el-GR" dirty="0"/>
          </a:p>
        </p:txBody>
      </p:sp>
    </p:spTree>
    <p:extLst>
      <p:ext uri="{BB962C8B-B14F-4D97-AF65-F5344CB8AC3E}">
        <p14:creationId xmlns:p14="http://schemas.microsoft.com/office/powerpoint/2010/main" val="3754893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A0074E-3142-DF68-47F8-80ED7CF74FBB}"/>
              </a:ext>
            </a:extLst>
          </p:cNvPr>
          <p:cNvSpPr>
            <a:spLocks noGrp="1"/>
          </p:cNvSpPr>
          <p:nvPr>
            <p:ph type="title"/>
          </p:nvPr>
        </p:nvSpPr>
        <p:spPr>
          <a:xfrm>
            <a:off x="677334" y="337351"/>
            <a:ext cx="8596668" cy="941033"/>
          </a:xfrm>
        </p:spPr>
        <p:txBody>
          <a:bodyPr>
            <a:normAutofit fontScale="90000"/>
          </a:bodyPr>
          <a:lstStyle/>
          <a:p>
            <a:r>
              <a:rPr lang="el-GR" sz="3600" dirty="0"/>
              <a:t>Αποτίμηση </a:t>
            </a:r>
            <a:r>
              <a:rPr lang="el-GR" sz="3600" dirty="0" err="1"/>
              <a:t>Α΄φάσης</a:t>
            </a:r>
            <a:r>
              <a:rPr lang="el-GR" sz="3600" dirty="0"/>
              <a:t> της Πιλοτικής Εφαρμογής</a:t>
            </a:r>
            <a:br>
              <a:rPr lang="el-GR" sz="3600" dirty="0"/>
            </a:br>
            <a:r>
              <a:rPr lang="el-GR" sz="3600" dirty="0"/>
              <a:t>για το Θ.Π. της Γραμματικής Περιγραφής</a:t>
            </a:r>
            <a:endParaRPr lang="el-GR" dirty="0"/>
          </a:p>
        </p:txBody>
      </p:sp>
      <p:sp>
        <p:nvSpPr>
          <p:cNvPr id="3" name="Θέση περιεχομένου 2">
            <a:extLst>
              <a:ext uri="{FF2B5EF4-FFF2-40B4-BE49-F238E27FC236}">
                <a16:creationId xmlns:a16="http://schemas.microsoft.com/office/drawing/2014/main" id="{5A3A5ADB-9359-4C76-4360-C2103B9D0779}"/>
              </a:ext>
            </a:extLst>
          </p:cNvPr>
          <p:cNvSpPr>
            <a:spLocks noGrp="1"/>
          </p:cNvSpPr>
          <p:nvPr>
            <p:ph idx="1"/>
          </p:nvPr>
        </p:nvSpPr>
        <p:spPr>
          <a:xfrm>
            <a:off x="677334" y="1429305"/>
            <a:ext cx="8596668" cy="5157926"/>
          </a:xfrm>
        </p:spPr>
        <p:txBody>
          <a:bodyPr>
            <a:normAutofit/>
          </a:bodyPr>
          <a:lstStyle/>
          <a:p>
            <a:r>
              <a:rPr lang="el-GR" sz="2400" b="1" u="sng"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Καινοτομίες</a:t>
            </a:r>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κειμενοκεντρική προσέγγιση της γραμματικής</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σύνδεση της γραμματικής με το περιβάλλον</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ένταξη των γλωσσικών στοιχείων σε συντακτικές δομές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σύνδεση της γραμματικής γνώσης με την ικανότητα παραγωγής αποτελεσματικών κειμένων</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λειτουργική ανάδειξη των γλωσσικών μέσων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δημιουργία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πολυτροπικών</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κειμένων από τα παιδιά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Ο γραπτός λόγος πλαισιώνεται με επικοινωνιακό στόχο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δραματοποίηση</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ομαδοσυνεργατική</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μάθηση </a:t>
            </a:r>
            <a:endParaRPr lang="el-GR" sz="2000" dirty="0"/>
          </a:p>
        </p:txBody>
      </p:sp>
    </p:spTree>
    <p:extLst>
      <p:ext uri="{BB962C8B-B14F-4D97-AF65-F5344CB8AC3E}">
        <p14:creationId xmlns:p14="http://schemas.microsoft.com/office/powerpoint/2010/main" val="3440316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AC33B1-26D9-0340-E1EF-3D83B522E021}"/>
              </a:ext>
            </a:extLst>
          </p:cNvPr>
          <p:cNvSpPr>
            <a:spLocks noGrp="1"/>
          </p:cNvSpPr>
          <p:nvPr>
            <p:ph type="title"/>
          </p:nvPr>
        </p:nvSpPr>
        <p:spPr>
          <a:xfrm>
            <a:off x="677334" y="399496"/>
            <a:ext cx="8596668" cy="985422"/>
          </a:xfrm>
        </p:spPr>
        <p:txBody>
          <a:bodyPr>
            <a:normAutofit fontScale="90000"/>
          </a:bodyPr>
          <a:lstStyle/>
          <a:p>
            <a:r>
              <a:rPr lang="el-GR" sz="3600" dirty="0"/>
              <a:t>Αποτίμηση </a:t>
            </a:r>
            <a:r>
              <a:rPr lang="el-GR" sz="3600" dirty="0" err="1"/>
              <a:t>Α΄φάσης</a:t>
            </a:r>
            <a:r>
              <a:rPr lang="el-GR" sz="3600" dirty="0"/>
              <a:t> της Πιλοτικής Εφαρμογής</a:t>
            </a:r>
            <a:br>
              <a:rPr lang="el-GR" sz="3600" dirty="0"/>
            </a:br>
            <a:r>
              <a:rPr lang="el-GR" sz="3600" dirty="0"/>
              <a:t>για το Θ.Π. της Γραμματικής Περιγραφής</a:t>
            </a:r>
            <a:endParaRPr lang="el-GR" dirty="0"/>
          </a:p>
        </p:txBody>
      </p:sp>
      <p:sp>
        <p:nvSpPr>
          <p:cNvPr id="3" name="Θέση περιεχομένου 2">
            <a:extLst>
              <a:ext uri="{FF2B5EF4-FFF2-40B4-BE49-F238E27FC236}">
                <a16:creationId xmlns:a16="http://schemas.microsoft.com/office/drawing/2014/main" id="{E44E9A98-404E-0553-B152-8E52E934E60B}"/>
              </a:ext>
            </a:extLst>
          </p:cNvPr>
          <p:cNvSpPr>
            <a:spLocks noGrp="1"/>
          </p:cNvSpPr>
          <p:nvPr>
            <p:ph idx="1"/>
          </p:nvPr>
        </p:nvSpPr>
        <p:spPr>
          <a:xfrm>
            <a:off x="677334" y="1384919"/>
            <a:ext cx="8596668" cy="4656444"/>
          </a:xfrm>
        </p:spPr>
        <p:txBody>
          <a:bodyPr>
            <a:normAutofit/>
          </a:bodyPr>
          <a:lstStyle/>
          <a:p>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Καινοτομίες</a:t>
            </a:r>
            <a:r>
              <a:rPr lang="el-G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ένταξη των ΤΠΕ στη διδασκαλία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παιγνιώδης προσέγγιση</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ανάπτυξη της κριτικής ικανότητας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ενίσχυση/διαμόρφωση θετικής στάσης για το σχολείο και η απόλαυση του μαθήματος</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Τα παιχνίδια ρόλων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καλλιέργεια κοινωνικών δεξιοτήτων παράλληλα με τις γλωσσικές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ευελιξία</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διαφοροποιημένη μάθηση </a:t>
            </a:r>
          </a:p>
        </p:txBody>
      </p:sp>
    </p:spTree>
    <p:extLst>
      <p:ext uri="{BB962C8B-B14F-4D97-AF65-F5344CB8AC3E}">
        <p14:creationId xmlns:p14="http://schemas.microsoft.com/office/powerpoint/2010/main" val="4215579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3C5063-B393-1681-1908-448D1537B703}"/>
              </a:ext>
            </a:extLst>
          </p:cNvPr>
          <p:cNvSpPr>
            <a:spLocks noGrp="1"/>
          </p:cNvSpPr>
          <p:nvPr>
            <p:ph type="title"/>
          </p:nvPr>
        </p:nvSpPr>
        <p:spPr>
          <a:xfrm>
            <a:off x="677334" y="301841"/>
            <a:ext cx="8596668" cy="1038687"/>
          </a:xfrm>
        </p:spPr>
        <p:txBody>
          <a:bodyPr>
            <a:normAutofit fontScale="90000"/>
          </a:bodyPr>
          <a:lstStyle/>
          <a:p>
            <a:r>
              <a:rPr lang="el-GR" sz="3600" dirty="0"/>
              <a:t>Αποτίμηση </a:t>
            </a:r>
            <a:r>
              <a:rPr lang="el-GR" sz="3600" dirty="0" err="1"/>
              <a:t>Α΄φάσης</a:t>
            </a:r>
            <a:r>
              <a:rPr lang="el-GR" sz="3600" dirty="0"/>
              <a:t> της Πιλοτικής Εφαρμογής</a:t>
            </a:r>
            <a:br>
              <a:rPr lang="el-GR" sz="3600" dirty="0"/>
            </a:br>
            <a:r>
              <a:rPr lang="el-GR" sz="3600" dirty="0"/>
              <a:t>για το Θ.Π. της Γραμματικής Περιγραφής</a:t>
            </a:r>
            <a:endParaRPr lang="el-GR" dirty="0"/>
          </a:p>
        </p:txBody>
      </p:sp>
      <p:sp>
        <p:nvSpPr>
          <p:cNvPr id="3" name="Θέση περιεχομένου 2">
            <a:extLst>
              <a:ext uri="{FF2B5EF4-FFF2-40B4-BE49-F238E27FC236}">
                <a16:creationId xmlns:a16="http://schemas.microsoft.com/office/drawing/2014/main" id="{81BB30C9-D96E-FB3B-D111-BBA9E9B451E8}"/>
              </a:ext>
            </a:extLst>
          </p:cNvPr>
          <p:cNvSpPr>
            <a:spLocks noGrp="1"/>
          </p:cNvSpPr>
          <p:nvPr>
            <p:ph idx="1"/>
          </p:nvPr>
        </p:nvSpPr>
        <p:spPr>
          <a:xfrm>
            <a:off x="677334" y="1340529"/>
            <a:ext cx="8596668" cy="4700834"/>
          </a:xfrm>
        </p:spPr>
        <p:txBody>
          <a:bodyPr/>
          <a:lstStyle/>
          <a:p>
            <a:r>
              <a:rPr lang="el-GR" sz="2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Καινοτομίες</a:t>
            </a:r>
            <a:r>
              <a:rPr lang="el-GR"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ανάπτυξη του κριτικού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γραμματισμού</a:t>
            </a:r>
            <a:endPar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βιωματική μάθηση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ανακαλυπτική</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μάθηση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ανάπτυξη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μεταγνωστικών</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ικανοτήτων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αυτοαξιολόγηση</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και η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ετεροαξιολόγηση</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μέσα από </a:t>
            </a:r>
            <a:r>
              <a:rPr lang="el-GR" sz="2000" b="1" dirty="0" err="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στοχευμένες</a:t>
            </a:r>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ρουμπρίκες</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συμπερίληψη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Η εξελικτική ανάπτυξη των ΠΜΑ </a:t>
            </a:r>
          </a:p>
          <a:p>
            <a:pPr lvl="1"/>
            <a:r>
              <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Οι δραστηριότητες </a:t>
            </a:r>
            <a:r>
              <a:rPr lang="el-GR" sz="20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διαβαθμισμένης δυσκολίας</a:t>
            </a:r>
            <a:endPar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457200" lvl="1" indent="0">
              <a:buNone/>
            </a:pPr>
            <a:endParaRPr lang="el-GR" sz="20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1472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943345-E791-868A-B2E5-D20E34C466DB}"/>
              </a:ext>
            </a:extLst>
          </p:cNvPr>
          <p:cNvSpPr>
            <a:spLocks noGrp="1"/>
          </p:cNvSpPr>
          <p:nvPr>
            <p:ph type="title"/>
          </p:nvPr>
        </p:nvSpPr>
        <p:spPr/>
        <p:txBody>
          <a:bodyPr/>
          <a:lstStyle/>
          <a:p>
            <a:r>
              <a:rPr lang="el-GR" sz="3600" dirty="0"/>
              <a:t>Εφαρμοσμένη γλωσσολογία – Η Γραμματική</a:t>
            </a:r>
            <a:endParaRPr lang="el-GR" dirty="0"/>
          </a:p>
        </p:txBody>
      </p:sp>
      <p:sp>
        <p:nvSpPr>
          <p:cNvPr id="3" name="Θέση περιεχομένου 2">
            <a:extLst>
              <a:ext uri="{FF2B5EF4-FFF2-40B4-BE49-F238E27FC236}">
                <a16:creationId xmlns:a16="http://schemas.microsoft.com/office/drawing/2014/main" id="{591AAE67-157D-E438-A7B5-39D43A29A52B}"/>
              </a:ext>
            </a:extLst>
          </p:cNvPr>
          <p:cNvSpPr>
            <a:spLocks noGrp="1"/>
          </p:cNvSpPr>
          <p:nvPr>
            <p:ph idx="1"/>
          </p:nvPr>
        </p:nvSpPr>
        <p:spPr>
          <a:xfrm>
            <a:off x="677334" y="2724539"/>
            <a:ext cx="8596668" cy="3316823"/>
          </a:xfrm>
        </p:spPr>
        <p:txBody>
          <a:bodyPr>
            <a:normAutofit/>
          </a:bodyPr>
          <a:lstStyle/>
          <a:p>
            <a:r>
              <a:rPr lang="el-GR" sz="2800" kern="50" dirty="0">
                <a:solidFill>
                  <a:srgbClr val="000000"/>
                </a:solidFill>
                <a:latin typeface="Calibri" panose="020F0502020204030204" pitchFamily="34" charset="0"/>
                <a:ea typeface="Calibri" panose="020F0502020204030204" pitchFamily="34" charset="0"/>
                <a:cs typeface="Calibri" panose="020F0502020204030204" pitchFamily="34" charset="0"/>
              </a:rPr>
              <a:t>Η</a:t>
            </a:r>
            <a:r>
              <a:rPr lang="el-GR" sz="2800" kern="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800" kern="50" dirty="0">
                <a:effectLst/>
                <a:latin typeface="Calibri" panose="020F0502020204030204" pitchFamily="34" charset="0"/>
                <a:ea typeface="Calibri" panose="020F0502020204030204" pitchFamily="34" charset="0"/>
                <a:cs typeface="Calibri" panose="020F0502020204030204" pitchFamily="34" charset="0"/>
              </a:rPr>
              <a:t>γραμματική σήμερα ορίζεται ως ένα οργανωμένο και πλήρως δομημένο σύνολο αρχών και κανόνων με τους οποίους λειτουργεί, παράγεται, εκδηλώνεται και γίνεται αντιληπτό το γλωσσικό φαινόμενο.</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l-GR" sz="2800" kern="50" dirty="0">
              <a:effectLst/>
              <a:latin typeface="Calibri" panose="020F0502020204030204" pitchFamily="34" charset="0"/>
              <a:ea typeface="Calibri" panose="020F0502020204030204" pitchFamily="34" charset="0"/>
            </a:endParaRPr>
          </a:p>
          <a:p>
            <a:pPr marL="0" indent="0">
              <a:buNone/>
            </a:pPr>
            <a:endParaRPr lang="el-GR" sz="2800" dirty="0"/>
          </a:p>
        </p:txBody>
      </p:sp>
    </p:spTree>
    <p:extLst>
      <p:ext uri="{BB962C8B-B14F-4D97-AF65-F5344CB8AC3E}">
        <p14:creationId xmlns:p14="http://schemas.microsoft.com/office/powerpoint/2010/main" val="1239973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8AD5AD-0678-489E-9FF6-87801949BCBC}"/>
              </a:ext>
            </a:extLst>
          </p:cNvPr>
          <p:cNvSpPr>
            <a:spLocks noGrp="1"/>
          </p:cNvSpPr>
          <p:nvPr>
            <p:ph type="title"/>
          </p:nvPr>
        </p:nvSpPr>
        <p:spPr>
          <a:xfrm>
            <a:off x="1075766" y="836186"/>
            <a:ext cx="3077095" cy="4253172"/>
          </a:xfrm>
        </p:spPr>
        <p:txBody>
          <a:bodyPr>
            <a:normAutofit fontScale="90000"/>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r>
              <a:rPr kumimoji="0" lang="el-GR" sz="3200" b="1" i="0" u="none" strike="noStrike" kern="1200" cap="none" spc="0" normalizeH="0" baseline="0" noProof="0" dirty="0">
                <a:ln>
                  <a:noFill/>
                </a:ln>
                <a:solidFill>
                  <a:prstClr val="black"/>
                </a:solidFill>
                <a:effectLst/>
                <a:uLnTx/>
                <a:uFillTx/>
                <a:latin typeface="Calibri"/>
                <a:ea typeface="+mn-ea"/>
                <a:cs typeface="+mn-cs"/>
              </a:rPr>
              <a:t>Πρόγραμμα Σπουδών Νεοελληνικής Γλώσσας Δημοτικού</a:t>
            </a:r>
            <a:br>
              <a:rPr kumimoji="0" lang="el-GR" sz="2400" b="1" i="0" u="none" strike="noStrike" kern="1200" cap="none" spc="0" normalizeH="0" baseline="0" noProof="0" dirty="0">
                <a:ln>
                  <a:noFill/>
                </a:ln>
                <a:solidFill>
                  <a:prstClr val="black"/>
                </a:solidFill>
                <a:effectLst/>
                <a:uLnTx/>
                <a:uFillTx/>
                <a:latin typeface="Calibri"/>
                <a:ea typeface="+mn-ea"/>
                <a:cs typeface="+mn-cs"/>
              </a:rPr>
            </a:br>
            <a:br>
              <a:rPr kumimoji="0" lang="en-US" sz="24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br>
              <a:rPr kumimoji="0" lang="el-GR"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br>
            <a:endParaRPr kumimoji="0" lang="en-US" sz="260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endParaRPr>
          </a:p>
        </p:txBody>
      </p:sp>
      <p:sp>
        <p:nvSpPr>
          <p:cNvPr id="3" name="Θέση περιεχομένου 2">
            <a:extLst>
              <a:ext uri="{FF2B5EF4-FFF2-40B4-BE49-F238E27FC236}">
                <a16:creationId xmlns:a16="http://schemas.microsoft.com/office/drawing/2014/main" id="{E3529D84-7211-41BE-AFF4-9862BE503B67}"/>
              </a:ext>
            </a:extLst>
          </p:cNvPr>
          <p:cNvSpPr>
            <a:spLocks noGrp="1"/>
          </p:cNvSpPr>
          <p:nvPr>
            <p:ph idx="1"/>
          </p:nvPr>
        </p:nvSpPr>
        <p:spPr>
          <a:xfrm>
            <a:off x="5255260" y="955957"/>
            <a:ext cx="6147846" cy="3391925"/>
          </a:xfrm>
        </p:spPr>
        <p:txBody>
          <a:bodyPr anchor="ctr">
            <a:normAutofit/>
          </a:bodyPr>
          <a:lstStyle/>
          <a:p>
            <a:pPr indent="0">
              <a:buNone/>
            </a:pPr>
            <a:r>
              <a:rPr lang="el-GR" sz="2400" b="1" dirty="0">
                <a:effectLst/>
              </a:rPr>
              <a:t>Θεματικό Πεδίο 3</a:t>
            </a:r>
            <a:br>
              <a:rPr lang="en-US" sz="2400" b="1" dirty="0"/>
            </a:br>
            <a:r>
              <a:rPr lang="el-GR" sz="2400" b="1" dirty="0"/>
              <a:t>Γραμματική περιγραφή</a:t>
            </a:r>
            <a:endParaRPr lang="el-GR" sz="2400" dirty="0"/>
          </a:p>
          <a:p>
            <a:pPr indent="0">
              <a:buNone/>
            </a:pPr>
            <a:endParaRPr lang="el-GR" sz="1700" dirty="0"/>
          </a:p>
          <a:p>
            <a:pPr indent="0">
              <a:buNone/>
            </a:pPr>
            <a:endParaRPr lang="el-GR" sz="1700" dirty="0"/>
          </a:p>
          <a:p>
            <a:pPr indent="0">
              <a:buNone/>
            </a:pPr>
            <a:endParaRPr lang="el-GR" sz="1700" dirty="0"/>
          </a:p>
          <a:p>
            <a:pPr indent="0">
              <a:buNone/>
            </a:pPr>
            <a:r>
              <a:rPr lang="el-GR" sz="4000" b="1" dirty="0">
                <a:solidFill>
                  <a:schemeClr val="accent5">
                    <a:lumMod val="75000"/>
                  </a:schemeClr>
                </a:solidFill>
              </a:rPr>
              <a:t>Ευχαριστώ πολύ για την προσοχή σας!</a:t>
            </a:r>
          </a:p>
          <a:p>
            <a:pPr indent="0">
              <a:buNone/>
            </a:pPr>
            <a:endParaRPr lang="el-GR" sz="1700" dirty="0"/>
          </a:p>
        </p:txBody>
      </p:sp>
    </p:spTree>
    <p:extLst>
      <p:ext uri="{BB962C8B-B14F-4D97-AF65-F5344CB8AC3E}">
        <p14:creationId xmlns:p14="http://schemas.microsoft.com/office/powerpoint/2010/main" val="1897141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3C066C-1308-6E55-6BD6-8E8E6988E52F}"/>
              </a:ext>
            </a:extLst>
          </p:cNvPr>
          <p:cNvSpPr>
            <a:spLocks noGrp="1"/>
          </p:cNvSpPr>
          <p:nvPr>
            <p:ph type="title"/>
          </p:nvPr>
        </p:nvSpPr>
        <p:spPr/>
        <p:txBody>
          <a:bodyPr>
            <a:normAutofit/>
          </a:bodyPr>
          <a:lstStyle/>
          <a:p>
            <a:r>
              <a:rPr lang="el-GR" sz="3600" dirty="0"/>
              <a:t>Εφαρμοσμένη γλωσσολογία – Η Γραμματική</a:t>
            </a:r>
          </a:p>
        </p:txBody>
      </p:sp>
      <p:sp>
        <p:nvSpPr>
          <p:cNvPr id="3" name="Θέση περιεχομένου 2">
            <a:extLst>
              <a:ext uri="{FF2B5EF4-FFF2-40B4-BE49-F238E27FC236}">
                <a16:creationId xmlns:a16="http://schemas.microsoft.com/office/drawing/2014/main" id="{3AF696C4-0AAF-2DDA-18F0-7238D0CB4D75}"/>
              </a:ext>
            </a:extLst>
          </p:cNvPr>
          <p:cNvSpPr>
            <a:spLocks noGrp="1"/>
          </p:cNvSpPr>
          <p:nvPr>
            <p:ph idx="1"/>
          </p:nvPr>
        </p:nvSpPr>
        <p:spPr/>
        <p:txBody>
          <a:bodyPr>
            <a:noAutofit/>
          </a:bodyPr>
          <a:lstStyle/>
          <a:p>
            <a:r>
              <a:rPr lang="el-GR" sz="2400" kern="50" dirty="0">
                <a:effectLst/>
                <a:latin typeface="Calibri" panose="020F0502020204030204" pitchFamily="34" charset="0"/>
                <a:ea typeface="Calibri" panose="020F0502020204030204" pitchFamily="34" charset="0"/>
              </a:rPr>
              <a:t>Η γραμματική αναπαριστά/αποδίδει τη γλωσσική ικανότητα των υποκειμένων.</a:t>
            </a:r>
            <a:endParaRPr lang="el-GR" sz="2400" kern="50" dirty="0">
              <a:latin typeface="Calibri" panose="020F0502020204030204" pitchFamily="34" charset="0"/>
              <a:ea typeface="Calibri" panose="020F0502020204030204" pitchFamily="34" charset="0"/>
            </a:endParaRPr>
          </a:p>
          <a:p>
            <a:r>
              <a:rPr lang="el-GR" sz="2400" kern="50" dirty="0">
                <a:effectLst/>
                <a:latin typeface="Calibri" panose="020F0502020204030204" pitchFamily="34" charset="0"/>
                <a:ea typeface="Calibri" panose="020F0502020204030204" pitchFamily="34" charset="0"/>
              </a:rPr>
              <a:t>Περιέχει όλες τις διαβαθμίσεις, τις πλευρές και τις μορφές της γλωσσικής γνώσης, όπως είναι: </a:t>
            </a:r>
          </a:p>
          <a:p>
            <a:pPr lvl="1"/>
            <a:r>
              <a:rPr lang="el-GR" sz="2000" kern="50" dirty="0">
                <a:effectLst/>
                <a:latin typeface="Calibri" panose="020F0502020204030204" pitchFamily="34" charset="0"/>
                <a:ea typeface="Calibri" panose="020F0502020204030204" pitchFamily="34" charset="0"/>
              </a:rPr>
              <a:t>το σύστημα των ήχων (φωνολογία)</a:t>
            </a:r>
          </a:p>
          <a:p>
            <a:pPr lvl="1"/>
            <a:r>
              <a:rPr lang="el-GR" sz="2000" kern="50" dirty="0">
                <a:effectLst/>
                <a:latin typeface="Calibri" panose="020F0502020204030204" pitchFamily="34" charset="0"/>
                <a:ea typeface="Calibri" panose="020F0502020204030204" pitchFamily="34" charset="0"/>
              </a:rPr>
              <a:t>το σύστημα των σημασιών (σημασιολογία)</a:t>
            </a:r>
          </a:p>
          <a:p>
            <a:pPr lvl="1"/>
            <a:r>
              <a:rPr lang="el-GR" sz="2000" kern="50" dirty="0">
                <a:effectLst/>
                <a:latin typeface="Calibri" panose="020F0502020204030204" pitchFamily="34" charset="0"/>
                <a:ea typeface="Calibri" panose="020F0502020204030204" pitchFamily="34" charset="0"/>
              </a:rPr>
              <a:t>οι κανόνες σχηματισμού των λέξεων (μορφολογία) </a:t>
            </a:r>
          </a:p>
          <a:p>
            <a:pPr lvl="1"/>
            <a:r>
              <a:rPr lang="el-GR" sz="2000" kern="50" dirty="0">
                <a:effectLst/>
                <a:latin typeface="Calibri" panose="020F0502020204030204" pitchFamily="34" charset="0"/>
                <a:ea typeface="Calibri" panose="020F0502020204030204" pitchFamily="34" charset="0"/>
              </a:rPr>
              <a:t>οι κανόνες συνδυασμού των λέξεων (σύνταξη)</a:t>
            </a:r>
          </a:p>
          <a:p>
            <a:pPr lvl="1"/>
            <a:r>
              <a:rPr lang="el-GR" sz="2000" kern="50" dirty="0">
                <a:effectLst/>
                <a:latin typeface="Calibri" panose="020F0502020204030204" pitchFamily="34" charset="0"/>
                <a:ea typeface="Calibri" panose="020F0502020204030204" pitchFamily="34" charset="0"/>
              </a:rPr>
              <a:t> το λεξιλόγιο και οι σχετικοί κανόνες</a:t>
            </a:r>
          </a:p>
          <a:p>
            <a:pPr lvl="1"/>
            <a:r>
              <a:rPr lang="el-GR" sz="2000" kern="50" dirty="0">
                <a:latin typeface="Calibri" panose="020F0502020204030204" pitchFamily="34" charset="0"/>
              </a:rPr>
              <a:t> η γλώσσα ενταγμένη σε επικοινωνιακό περιβάλλον (πραγματολογία)</a:t>
            </a:r>
            <a:endParaRPr lang="el-GR" sz="2000" dirty="0"/>
          </a:p>
        </p:txBody>
      </p:sp>
    </p:spTree>
    <p:extLst>
      <p:ext uri="{BB962C8B-B14F-4D97-AF65-F5344CB8AC3E}">
        <p14:creationId xmlns:p14="http://schemas.microsoft.com/office/powerpoint/2010/main" val="1251025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752EDF-3405-135E-D0B4-BAAD733DF94B}"/>
              </a:ext>
            </a:extLst>
          </p:cNvPr>
          <p:cNvSpPr>
            <a:spLocks noGrp="1"/>
          </p:cNvSpPr>
          <p:nvPr>
            <p:ph type="title"/>
          </p:nvPr>
        </p:nvSpPr>
        <p:spPr/>
        <p:txBody>
          <a:bodyPr/>
          <a:lstStyle/>
          <a:p>
            <a:r>
              <a:rPr lang="el-GR" sz="3600" dirty="0"/>
              <a:t>Εφαρμοσμένη γλωσσολογία – Η Γραμματική</a:t>
            </a:r>
            <a:endParaRPr lang="el-GR" dirty="0"/>
          </a:p>
        </p:txBody>
      </p:sp>
      <p:sp>
        <p:nvSpPr>
          <p:cNvPr id="3" name="Θέση περιεχομένου 2">
            <a:extLst>
              <a:ext uri="{FF2B5EF4-FFF2-40B4-BE49-F238E27FC236}">
                <a16:creationId xmlns:a16="http://schemas.microsoft.com/office/drawing/2014/main" id="{F9AE7D24-E025-AD36-A700-7120A1B3AEDC}"/>
              </a:ext>
            </a:extLst>
          </p:cNvPr>
          <p:cNvSpPr>
            <a:spLocks noGrp="1"/>
          </p:cNvSpPr>
          <p:nvPr>
            <p:ph idx="1"/>
          </p:nvPr>
        </p:nvSpPr>
        <p:spPr/>
        <p:txBody>
          <a:bodyPr/>
          <a:lstStyle/>
          <a:p>
            <a:r>
              <a:rPr lang="el-GR" sz="2800" b="1" kern="50" dirty="0">
                <a:latin typeface="Calibri" panose="020F0502020204030204" pitchFamily="34" charset="0"/>
                <a:ea typeface="Calibri" panose="020F0502020204030204" pitchFamily="34" charset="0"/>
              </a:rPr>
              <a:t>Η</a:t>
            </a:r>
            <a:r>
              <a:rPr lang="el-GR" sz="2800" kern="50" dirty="0">
                <a:effectLst/>
                <a:latin typeface="Calibri" panose="020F0502020204030204" pitchFamily="34" charset="0"/>
                <a:ea typeface="Calibri" panose="020F0502020204030204" pitchFamily="34" charset="0"/>
              </a:rPr>
              <a:t> </a:t>
            </a:r>
            <a:r>
              <a:rPr lang="el-GR" sz="2800" b="1" kern="50" dirty="0">
                <a:effectLst/>
                <a:latin typeface="Calibri" panose="020F0502020204030204" pitchFamily="34" charset="0"/>
                <a:ea typeface="Calibri" panose="020F0502020204030204" pitchFamily="34" charset="0"/>
              </a:rPr>
              <a:t>γραμματική</a:t>
            </a:r>
            <a:r>
              <a:rPr lang="el-GR" sz="2800" kern="50" dirty="0">
                <a:effectLst/>
                <a:latin typeface="Calibri" panose="020F0502020204030204" pitchFamily="34" charset="0"/>
                <a:ea typeface="Calibri" panose="020F0502020204030204" pitchFamily="34" charset="0"/>
              </a:rPr>
              <a:t> αποτελεί ένα πολύπλοκο φαινόμενο, το οποίο δεν είναι στατικό ούτε μονοδιάστατο, αλλά </a:t>
            </a:r>
            <a:r>
              <a:rPr lang="el-GR" sz="2800" b="1" kern="50" dirty="0">
                <a:effectLst/>
                <a:latin typeface="Calibri" panose="020F0502020204030204" pitchFamily="34" charset="0"/>
                <a:ea typeface="Calibri" panose="020F0502020204030204" pitchFamily="34" charset="0"/>
              </a:rPr>
              <a:t>εκτείνεται και επηρεάζει </a:t>
            </a:r>
            <a:r>
              <a:rPr lang="el-GR" sz="2800" b="1" kern="50" dirty="0">
                <a:solidFill>
                  <a:srgbClr val="000000"/>
                </a:solidFill>
                <a:effectLst/>
                <a:latin typeface="Calibri" panose="020F0502020204030204" pitchFamily="34" charset="0"/>
                <a:ea typeface="Calibri" panose="020F0502020204030204" pitchFamily="34" charset="0"/>
              </a:rPr>
              <a:t>με δυναμικό τρόπο </a:t>
            </a:r>
            <a:r>
              <a:rPr lang="el-GR" sz="2800" b="1" kern="50" dirty="0">
                <a:effectLst/>
                <a:latin typeface="Calibri" panose="020F0502020204030204" pitchFamily="34" charset="0"/>
                <a:ea typeface="Calibri" panose="020F0502020204030204" pitchFamily="34" charset="0"/>
              </a:rPr>
              <a:t>όλα τα γλωσσικά επίπεδα</a:t>
            </a:r>
            <a:r>
              <a:rPr lang="el-GR" sz="2800" kern="50" dirty="0">
                <a:effectLst/>
                <a:latin typeface="Calibri" panose="020F0502020204030204" pitchFamily="34" charset="0"/>
                <a:ea typeface="Calibri" panose="020F0502020204030204" pitchFamily="34" charset="0"/>
              </a:rPr>
              <a:t>, δηλαδή καλύπτει </a:t>
            </a:r>
          </a:p>
          <a:p>
            <a:pPr lvl="1"/>
            <a:r>
              <a:rPr lang="el-GR" sz="2400" kern="50" dirty="0">
                <a:effectLst/>
                <a:latin typeface="Calibri" panose="020F0502020204030204" pitchFamily="34" charset="0"/>
                <a:ea typeface="Calibri" panose="020F0502020204030204" pitchFamily="34" charset="0"/>
              </a:rPr>
              <a:t>τη μορφή, </a:t>
            </a:r>
          </a:p>
          <a:p>
            <a:pPr lvl="1"/>
            <a:r>
              <a:rPr lang="el-GR" sz="2400" kern="50" dirty="0">
                <a:effectLst/>
                <a:latin typeface="Calibri" panose="020F0502020204030204" pitchFamily="34" charset="0"/>
                <a:ea typeface="Calibri" panose="020F0502020204030204" pitchFamily="34" charset="0"/>
              </a:rPr>
              <a:t>τη σημασία </a:t>
            </a:r>
          </a:p>
          <a:p>
            <a:pPr lvl="1"/>
            <a:r>
              <a:rPr lang="el-GR" sz="2400" kern="50" dirty="0">
                <a:effectLst/>
                <a:latin typeface="Calibri" panose="020F0502020204030204" pitchFamily="34" charset="0"/>
                <a:ea typeface="Calibri" panose="020F0502020204030204" pitchFamily="34" charset="0"/>
              </a:rPr>
              <a:t>τη χρήση. </a:t>
            </a:r>
          </a:p>
        </p:txBody>
      </p:sp>
    </p:spTree>
    <p:extLst>
      <p:ext uri="{BB962C8B-B14F-4D97-AF65-F5344CB8AC3E}">
        <p14:creationId xmlns:p14="http://schemas.microsoft.com/office/powerpoint/2010/main" val="102367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C02808-D29A-BAFD-42C0-2A7E66A73033}"/>
              </a:ext>
            </a:extLst>
          </p:cNvPr>
          <p:cNvSpPr>
            <a:spLocks noGrp="1"/>
          </p:cNvSpPr>
          <p:nvPr>
            <p:ph type="title"/>
          </p:nvPr>
        </p:nvSpPr>
        <p:spPr/>
        <p:txBody>
          <a:bodyPr/>
          <a:lstStyle/>
          <a:p>
            <a:r>
              <a:rPr lang="el-GR" sz="3600" dirty="0"/>
              <a:t>Εφαρμοσμένη γλωσσολογία – Η Γραμματική</a:t>
            </a:r>
            <a:endParaRPr lang="el-GR" dirty="0"/>
          </a:p>
        </p:txBody>
      </p:sp>
      <p:sp>
        <p:nvSpPr>
          <p:cNvPr id="3" name="Θέση περιεχομένου 2">
            <a:extLst>
              <a:ext uri="{FF2B5EF4-FFF2-40B4-BE49-F238E27FC236}">
                <a16:creationId xmlns:a16="http://schemas.microsoft.com/office/drawing/2014/main" id="{9FE061A7-BC36-1A7B-0A83-3ACE542B705E}"/>
              </a:ext>
            </a:extLst>
          </p:cNvPr>
          <p:cNvSpPr>
            <a:spLocks noGrp="1"/>
          </p:cNvSpPr>
          <p:nvPr>
            <p:ph idx="1"/>
          </p:nvPr>
        </p:nvSpPr>
        <p:spPr/>
        <p:txBody>
          <a:bodyPr>
            <a:normAutofit lnSpcReduction="10000"/>
          </a:bodyPr>
          <a:lstStyle/>
          <a:p>
            <a:r>
              <a:rPr lang="el-GR" sz="2800" kern="50" dirty="0">
                <a:effectLst/>
                <a:latin typeface="Calibri" panose="020F0502020204030204" pitchFamily="34" charset="0"/>
                <a:ea typeface="Calibri" panose="020F0502020204030204" pitchFamily="34" charset="0"/>
              </a:rPr>
              <a:t>Στο πλαίσιο αυτό και κάτω από την επίδραση της επικοινωνιακής αντίληψης, </a:t>
            </a:r>
            <a:r>
              <a:rPr lang="el-GR" sz="2800" b="1" kern="50" dirty="0">
                <a:effectLst/>
                <a:latin typeface="Calibri" panose="020F0502020204030204" pitchFamily="34" charset="0"/>
                <a:ea typeface="Calibri" panose="020F0502020204030204" pitchFamily="34" charset="0"/>
              </a:rPr>
              <a:t>η γραμματική </a:t>
            </a:r>
            <a:r>
              <a:rPr lang="el-GR" sz="2800" kern="50" dirty="0">
                <a:effectLst/>
                <a:latin typeface="Calibri" panose="020F0502020204030204" pitchFamily="34" charset="0"/>
                <a:ea typeface="Calibri" panose="020F0502020204030204" pitchFamily="34" charset="0"/>
              </a:rPr>
              <a:t>αντιμετωπίζεται πλέον υπό το πρίσμα μιας πολύ ευρείας προοπτικής και έτσι </a:t>
            </a:r>
            <a:r>
              <a:rPr lang="el-GR" sz="2800" b="1" kern="50" dirty="0">
                <a:effectLst/>
                <a:latin typeface="Calibri" panose="020F0502020204030204" pitchFamily="34" charset="0"/>
                <a:ea typeface="Calibri" panose="020F0502020204030204" pitchFamily="34" charset="0"/>
              </a:rPr>
              <a:t>συνδέεται με παραμέτρους επικοινωνιακού τύπου</a:t>
            </a:r>
            <a:r>
              <a:rPr lang="el-GR" sz="2800" kern="50" dirty="0">
                <a:effectLst/>
                <a:latin typeface="Calibri" panose="020F0502020204030204" pitchFamily="34" charset="0"/>
                <a:ea typeface="Calibri" panose="020F0502020204030204" pitchFamily="34" charset="0"/>
              </a:rPr>
              <a:t>, όπως είναι π.χ. </a:t>
            </a:r>
          </a:p>
          <a:p>
            <a:pPr lvl="1"/>
            <a:r>
              <a:rPr lang="el-GR" sz="2200" kern="50" dirty="0">
                <a:effectLst/>
                <a:latin typeface="Calibri" panose="020F0502020204030204" pitchFamily="34" charset="0"/>
                <a:ea typeface="Calibri" panose="020F0502020204030204" pitchFamily="34" charset="0"/>
              </a:rPr>
              <a:t>το περιβάλλον, </a:t>
            </a:r>
          </a:p>
          <a:p>
            <a:pPr lvl="1"/>
            <a:r>
              <a:rPr lang="el-GR" sz="2200" kern="50" dirty="0">
                <a:effectLst/>
                <a:latin typeface="Calibri" panose="020F0502020204030204" pitchFamily="34" charset="0"/>
                <a:ea typeface="Calibri" panose="020F0502020204030204" pitchFamily="34" charset="0"/>
              </a:rPr>
              <a:t>η πρόθεση του ομιλητή, </a:t>
            </a:r>
          </a:p>
          <a:p>
            <a:pPr lvl="1"/>
            <a:r>
              <a:rPr lang="el-GR" sz="2200" kern="50" dirty="0">
                <a:effectLst/>
                <a:latin typeface="Calibri" panose="020F0502020204030204" pitchFamily="34" charset="0"/>
                <a:ea typeface="Calibri" panose="020F0502020204030204" pitchFamily="34" charset="0"/>
              </a:rPr>
              <a:t>οι στόχοι, </a:t>
            </a:r>
          </a:p>
          <a:p>
            <a:pPr lvl="1"/>
            <a:r>
              <a:rPr lang="el-GR" sz="2200" kern="50" dirty="0">
                <a:effectLst/>
                <a:latin typeface="Calibri" panose="020F0502020204030204" pitchFamily="34" charset="0"/>
                <a:ea typeface="Calibri" panose="020F0502020204030204" pitchFamily="34" charset="0"/>
              </a:rPr>
              <a:t>οι επικοινωνιακές λειτουργίες. </a:t>
            </a:r>
            <a:endParaRPr lang="el-GR" sz="2200" dirty="0"/>
          </a:p>
          <a:p>
            <a:endParaRPr lang="el-GR" dirty="0"/>
          </a:p>
        </p:txBody>
      </p:sp>
    </p:spTree>
    <p:extLst>
      <p:ext uri="{BB962C8B-B14F-4D97-AF65-F5344CB8AC3E}">
        <p14:creationId xmlns:p14="http://schemas.microsoft.com/office/powerpoint/2010/main" val="4173725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Ομάδα 1">
            <a:extLst>
              <a:ext uri="{FF2B5EF4-FFF2-40B4-BE49-F238E27FC236}">
                <a16:creationId xmlns:a16="http://schemas.microsoft.com/office/drawing/2014/main" id="{12F3C9B7-8884-F609-8CD5-1CAF4041DE9F}"/>
              </a:ext>
            </a:extLst>
          </p:cNvPr>
          <p:cNvGrpSpPr/>
          <p:nvPr/>
        </p:nvGrpSpPr>
        <p:grpSpPr>
          <a:xfrm>
            <a:off x="3859421" y="1192421"/>
            <a:ext cx="4473157" cy="4473157"/>
            <a:chOff x="1478665" y="386882"/>
            <a:chExt cx="4473157" cy="4473157"/>
          </a:xfrm>
        </p:grpSpPr>
        <p:sp>
          <p:nvSpPr>
            <p:cNvPr id="3" name="Τμήμα κύκλου 2">
              <a:extLst>
                <a:ext uri="{FF2B5EF4-FFF2-40B4-BE49-F238E27FC236}">
                  <a16:creationId xmlns:a16="http://schemas.microsoft.com/office/drawing/2014/main" id="{91B1A102-DBEC-2D5B-6EA1-8A34A9099F7D}"/>
                </a:ext>
              </a:extLst>
            </p:cNvPr>
            <p:cNvSpPr/>
            <p:nvPr/>
          </p:nvSpPr>
          <p:spPr>
            <a:xfrm>
              <a:off x="1478665" y="386882"/>
              <a:ext cx="4473157" cy="4473157"/>
            </a:xfrm>
            <a:prstGeom prst="pie">
              <a:avLst>
                <a:gd name="adj1" fmla="val 10800000"/>
                <a:gd name="adj2" fmla="val 16200000"/>
              </a:avLst>
            </a:prstGeom>
            <a:solidFill>
              <a:schemeClr val="accent1">
                <a:lumMod val="50000"/>
                <a:alpha val="50000"/>
              </a:schemeClr>
            </a:solidFill>
          </p:spPr>
          <p:style>
            <a:lnRef idx="2">
              <a:schemeClr val="lt1">
                <a:hueOff val="0"/>
                <a:satOff val="0"/>
                <a:lumOff val="0"/>
                <a:alphaOff val="0"/>
              </a:schemeClr>
            </a:lnRef>
            <a:fillRef idx="1">
              <a:scrgbClr r="0" g="0" b="0"/>
            </a:fillRef>
            <a:effectRef idx="0">
              <a:schemeClr val="accent1">
                <a:alpha val="90000"/>
                <a:hueOff val="0"/>
                <a:satOff val="0"/>
                <a:lumOff val="0"/>
                <a:alphaOff val="-40000"/>
              </a:schemeClr>
            </a:effectRef>
            <a:fontRef idx="minor">
              <a:schemeClr val="lt1"/>
            </a:fontRef>
          </p:style>
        </p:sp>
        <p:sp>
          <p:nvSpPr>
            <p:cNvPr id="4" name="Τμήμα κύκλου 4">
              <a:extLst>
                <a:ext uri="{FF2B5EF4-FFF2-40B4-BE49-F238E27FC236}">
                  <a16:creationId xmlns:a16="http://schemas.microsoft.com/office/drawing/2014/main" id="{72FE1946-EBF1-A351-BE11-8FE324A30ECD}"/>
                </a:ext>
              </a:extLst>
            </p:cNvPr>
            <p:cNvSpPr txBox="1"/>
            <p:nvPr/>
          </p:nvSpPr>
          <p:spPr>
            <a:xfrm>
              <a:off x="2168269" y="1493365"/>
              <a:ext cx="1167298" cy="86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l-GR" sz="1800" b="1" kern="1200" dirty="0">
                  <a:latin typeface="Calibri" panose="020F0502020204030204"/>
                  <a:ea typeface="+mn-ea"/>
                  <a:cs typeface="+mn-cs"/>
                </a:rPr>
                <a:t>Γλωσσική επάρκεια</a:t>
              </a:r>
            </a:p>
          </p:txBody>
        </p:sp>
      </p:grpSp>
      <p:grpSp>
        <p:nvGrpSpPr>
          <p:cNvPr id="5" name="Ομάδα 4">
            <a:extLst>
              <a:ext uri="{FF2B5EF4-FFF2-40B4-BE49-F238E27FC236}">
                <a16:creationId xmlns:a16="http://schemas.microsoft.com/office/drawing/2014/main" id="{378ED8E9-55C4-8E05-8809-654CF36F7B34}"/>
              </a:ext>
            </a:extLst>
          </p:cNvPr>
          <p:cNvGrpSpPr/>
          <p:nvPr/>
        </p:nvGrpSpPr>
        <p:grpSpPr>
          <a:xfrm>
            <a:off x="3859421" y="1192421"/>
            <a:ext cx="4473157" cy="4473157"/>
            <a:chOff x="1635501" y="377086"/>
            <a:chExt cx="4473157" cy="4473157"/>
          </a:xfrm>
        </p:grpSpPr>
        <p:sp>
          <p:nvSpPr>
            <p:cNvPr id="6" name="Τμήμα κύκλου 5">
              <a:extLst>
                <a:ext uri="{FF2B5EF4-FFF2-40B4-BE49-F238E27FC236}">
                  <a16:creationId xmlns:a16="http://schemas.microsoft.com/office/drawing/2014/main" id="{E0083007-905D-EB72-F86D-CD927B004E31}"/>
                </a:ext>
              </a:extLst>
            </p:cNvPr>
            <p:cNvSpPr/>
            <p:nvPr/>
          </p:nvSpPr>
          <p:spPr>
            <a:xfrm>
              <a:off x="1635501" y="377086"/>
              <a:ext cx="4473157" cy="4473157"/>
            </a:xfrm>
            <a:prstGeom prst="pie">
              <a:avLst>
                <a:gd name="adj1" fmla="val 16200000"/>
                <a:gd name="adj2" fmla="val 0"/>
              </a:avLst>
            </a:prstGeom>
          </p:spPr>
          <p:style>
            <a:lnRef idx="2">
              <a:schemeClr val="lt1">
                <a:hueOff val="0"/>
                <a:satOff val="0"/>
                <a:lumOff val="0"/>
                <a:alphaOff val="0"/>
              </a:schemeClr>
            </a:lnRef>
            <a:fillRef idx="1">
              <a:schemeClr val="accent1">
                <a:alpha val="90000"/>
                <a:hueOff val="0"/>
                <a:satOff val="0"/>
                <a:lumOff val="0"/>
                <a:alphaOff val="0"/>
              </a:schemeClr>
            </a:fillRef>
            <a:effectRef idx="0">
              <a:schemeClr val="accent1">
                <a:alpha val="90000"/>
                <a:hueOff val="0"/>
                <a:satOff val="0"/>
                <a:lumOff val="0"/>
                <a:alphaOff val="0"/>
              </a:schemeClr>
            </a:effectRef>
            <a:fontRef idx="minor">
              <a:schemeClr val="lt1"/>
            </a:fontRef>
          </p:style>
        </p:sp>
        <p:sp>
          <p:nvSpPr>
            <p:cNvPr id="7" name="Τμήμα κύκλου 4">
              <a:extLst>
                <a:ext uri="{FF2B5EF4-FFF2-40B4-BE49-F238E27FC236}">
                  <a16:creationId xmlns:a16="http://schemas.microsoft.com/office/drawing/2014/main" id="{E0B558E2-458D-CD4A-440B-0D945C475E51}"/>
                </a:ext>
              </a:extLst>
            </p:cNvPr>
            <p:cNvSpPr txBox="1"/>
            <p:nvPr/>
          </p:nvSpPr>
          <p:spPr>
            <a:xfrm>
              <a:off x="4251757" y="1483568"/>
              <a:ext cx="1167298" cy="86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marL="0" lvl="0" indent="0" algn="l" defTabSz="800100">
                <a:lnSpc>
                  <a:spcPct val="90000"/>
                </a:lnSpc>
                <a:spcBef>
                  <a:spcPct val="0"/>
                </a:spcBef>
                <a:spcAft>
                  <a:spcPct val="35000"/>
                </a:spcAft>
                <a:buNone/>
              </a:pPr>
              <a:r>
                <a:rPr lang="el-GR" sz="1800" b="1" kern="1200" dirty="0">
                  <a:latin typeface="Calibri" panose="020F0502020204030204"/>
                  <a:ea typeface="+mn-ea"/>
                  <a:cs typeface="+mn-cs"/>
                </a:rPr>
                <a:t>Επικοινωνιακή ικανότητα</a:t>
              </a:r>
            </a:p>
          </p:txBody>
        </p:sp>
      </p:grpSp>
      <p:grpSp>
        <p:nvGrpSpPr>
          <p:cNvPr id="8" name="Ομάδα 7">
            <a:extLst>
              <a:ext uri="{FF2B5EF4-FFF2-40B4-BE49-F238E27FC236}">
                <a16:creationId xmlns:a16="http://schemas.microsoft.com/office/drawing/2014/main" id="{C8198321-18C8-F515-DEE5-7FE00956F6B2}"/>
              </a:ext>
            </a:extLst>
          </p:cNvPr>
          <p:cNvGrpSpPr/>
          <p:nvPr/>
        </p:nvGrpSpPr>
        <p:grpSpPr>
          <a:xfrm>
            <a:off x="3859421" y="1192421"/>
            <a:ext cx="4473157" cy="4473157"/>
            <a:chOff x="1485330" y="469150"/>
            <a:chExt cx="4473157" cy="4473157"/>
          </a:xfrm>
        </p:grpSpPr>
        <p:sp>
          <p:nvSpPr>
            <p:cNvPr id="9" name="Τμήμα κύκλου 8">
              <a:extLst>
                <a:ext uri="{FF2B5EF4-FFF2-40B4-BE49-F238E27FC236}">
                  <a16:creationId xmlns:a16="http://schemas.microsoft.com/office/drawing/2014/main" id="{7A883061-8CB4-B393-D197-E59E75C89592}"/>
                </a:ext>
              </a:extLst>
            </p:cNvPr>
            <p:cNvSpPr/>
            <p:nvPr/>
          </p:nvSpPr>
          <p:spPr>
            <a:xfrm>
              <a:off x="1485330" y="469150"/>
              <a:ext cx="4473157" cy="4473157"/>
            </a:xfrm>
            <a:prstGeom prst="pie">
              <a:avLst>
                <a:gd name="adj1" fmla="val 5400000"/>
                <a:gd name="adj2" fmla="val 10800000"/>
              </a:avLst>
            </a:prstGeom>
          </p:spPr>
          <p:style>
            <a:lnRef idx="2">
              <a:schemeClr val="lt1">
                <a:hueOff val="0"/>
                <a:satOff val="0"/>
                <a:lumOff val="0"/>
                <a:alphaOff val="0"/>
              </a:schemeClr>
            </a:lnRef>
            <a:fillRef idx="1">
              <a:schemeClr val="accent1">
                <a:alpha val="90000"/>
                <a:hueOff val="0"/>
                <a:satOff val="0"/>
                <a:lumOff val="0"/>
                <a:alphaOff val="-26667"/>
              </a:schemeClr>
            </a:fillRef>
            <a:effectRef idx="0">
              <a:schemeClr val="accent1">
                <a:alpha val="90000"/>
                <a:hueOff val="0"/>
                <a:satOff val="0"/>
                <a:lumOff val="0"/>
                <a:alphaOff val="-26667"/>
              </a:schemeClr>
            </a:effectRef>
            <a:fontRef idx="minor">
              <a:schemeClr val="lt1"/>
            </a:fontRef>
          </p:style>
        </p:sp>
        <p:sp>
          <p:nvSpPr>
            <p:cNvPr id="10" name="Τμήμα κύκλου 4">
              <a:extLst>
                <a:ext uri="{FF2B5EF4-FFF2-40B4-BE49-F238E27FC236}">
                  <a16:creationId xmlns:a16="http://schemas.microsoft.com/office/drawing/2014/main" id="{52FBE6C8-B21D-ADD6-1931-237A06188D5C}"/>
                </a:ext>
              </a:extLst>
            </p:cNvPr>
            <p:cNvSpPr txBox="1"/>
            <p:nvPr/>
          </p:nvSpPr>
          <p:spPr>
            <a:xfrm>
              <a:off x="2174934" y="2969767"/>
              <a:ext cx="1167298" cy="8660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endParaRPr lang="el-GR" sz="1600" b="1" kern="1200" dirty="0">
                <a:latin typeface="Calibri" panose="020F0502020204030204"/>
                <a:ea typeface="+mn-ea"/>
                <a:cs typeface="+mn-cs"/>
              </a:endParaRPr>
            </a:p>
            <a:p>
              <a:pPr marL="0" lvl="0" indent="0" algn="ctr" defTabSz="711200">
                <a:lnSpc>
                  <a:spcPct val="90000"/>
                </a:lnSpc>
                <a:spcBef>
                  <a:spcPct val="0"/>
                </a:spcBef>
                <a:spcAft>
                  <a:spcPct val="35000"/>
                </a:spcAft>
                <a:buNone/>
              </a:pPr>
              <a:endParaRPr lang="el-GR" sz="1600" b="1" kern="1200" dirty="0">
                <a:latin typeface="Calibri" panose="020F0502020204030204"/>
                <a:ea typeface="+mn-ea"/>
                <a:cs typeface="+mn-cs"/>
              </a:endParaRPr>
            </a:p>
            <a:p>
              <a:pPr marL="0" lvl="0" indent="0" algn="ctr" defTabSz="711200">
                <a:lnSpc>
                  <a:spcPct val="90000"/>
                </a:lnSpc>
                <a:spcBef>
                  <a:spcPct val="0"/>
                </a:spcBef>
                <a:spcAft>
                  <a:spcPct val="35000"/>
                </a:spcAft>
                <a:buNone/>
              </a:pPr>
              <a:r>
                <a:rPr lang="el-GR" sz="1800" b="1" kern="1200" dirty="0">
                  <a:latin typeface="Calibri" panose="020F0502020204030204"/>
                  <a:ea typeface="+mn-ea"/>
                  <a:cs typeface="+mn-cs"/>
                </a:rPr>
                <a:t>Γλωσσική ικανότητα</a:t>
              </a:r>
            </a:p>
          </p:txBody>
        </p:sp>
      </p:grpSp>
      <p:grpSp>
        <p:nvGrpSpPr>
          <p:cNvPr id="11" name="Ομάδα 10">
            <a:extLst>
              <a:ext uri="{FF2B5EF4-FFF2-40B4-BE49-F238E27FC236}">
                <a16:creationId xmlns:a16="http://schemas.microsoft.com/office/drawing/2014/main" id="{2D6EFDF2-DC66-C00F-7DF7-5717DDD6AF70}"/>
              </a:ext>
            </a:extLst>
          </p:cNvPr>
          <p:cNvGrpSpPr/>
          <p:nvPr/>
        </p:nvGrpSpPr>
        <p:grpSpPr>
          <a:xfrm>
            <a:off x="3833745" y="1128522"/>
            <a:ext cx="4524509" cy="4600956"/>
            <a:chOff x="1581867" y="384630"/>
            <a:chExt cx="4524509" cy="4600956"/>
          </a:xfrm>
        </p:grpSpPr>
        <p:sp>
          <p:nvSpPr>
            <p:cNvPr id="12" name="Τμήμα κύκλου 11">
              <a:extLst>
                <a:ext uri="{FF2B5EF4-FFF2-40B4-BE49-F238E27FC236}">
                  <a16:creationId xmlns:a16="http://schemas.microsoft.com/office/drawing/2014/main" id="{C8FAAE1E-F3A1-0C5B-A1F1-F6777F224680}"/>
                </a:ext>
              </a:extLst>
            </p:cNvPr>
            <p:cNvSpPr/>
            <p:nvPr/>
          </p:nvSpPr>
          <p:spPr>
            <a:xfrm>
              <a:off x="1581867" y="384630"/>
              <a:ext cx="4524509" cy="4600956"/>
            </a:xfrm>
            <a:prstGeom prst="pie">
              <a:avLst>
                <a:gd name="adj1" fmla="val 0"/>
                <a:gd name="adj2" fmla="val 5400000"/>
              </a:avLst>
            </a:prstGeom>
          </p:spPr>
          <p:style>
            <a:lnRef idx="2">
              <a:schemeClr val="lt1">
                <a:hueOff val="0"/>
                <a:satOff val="0"/>
                <a:lumOff val="0"/>
                <a:alphaOff val="0"/>
              </a:schemeClr>
            </a:lnRef>
            <a:fillRef idx="1">
              <a:schemeClr val="accent1">
                <a:alpha val="90000"/>
                <a:hueOff val="0"/>
                <a:satOff val="0"/>
                <a:lumOff val="0"/>
                <a:alphaOff val="-13333"/>
              </a:schemeClr>
            </a:fillRef>
            <a:effectRef idx="0">
              <a:schemeClr val="accent1">
                <a:alpha val="90000"/>
                <a:hueOff val="0"/>
                <a:satOff val="0"/>
                <a:lumOff val="0"/>
                <a:alphaOff val="-13333"/>
              </a:schemeClr>
            </a:effectRef>
            <a:fontRef idx="minor">
              <a:schemeClr val="lt1"/>
            </a:fontRef>
          </p:style>
        </p:sp>
        <p:sp>
          <p:nvSpPr>
            <p:cNvPr id="13" name="Τμήμα κύκλου 4">
              <a:extLst>
                <a:ext uri="{FF2B5EF4-FFF2-40B4-BE49-F238E27FC236}">
                  <a16:creationId xmlns:a16="http://schemas.microsoft.com/office/drawing/2014/main" id="{1B25C2FC-71BD-E0A9-239E-409851B2A2E7}"/>
                </a:ext>
              </a:extLst>
            </p:cNvPr>
            <p:cNvSpPr txBox="1"/>
            <p:nvPr/>
          </p:nvSpPr>
          <p:spPr>
            <a:xfrm>
              <a:off x="4228159" y="2956688"/>
              <a:ext cx="1180697" cy="8908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endParaRPr lang="el-GR" sz="800" b="1" kern="1200" dirty="0">
                <a:latin typeface="Calibri" panose="020F0502020204030204"/>
                <a:ea typeface="+mn-ea"/>
                <a:cs typeface="+mn-cs"/>
              </a:endParaRPr>
            </a:p>
            <a:p>
              <a:pPr marL="0" lvl="0" indent="0" algn="ctr" defTabSz="355600">
                <a:lnSpc>
                  <a:spcPct val="90000"/>
                </a:lnSpc>
                <a:spcBef>
                  <a:spcPct val="0"/>
                </a:spcBef>
                <a:spcAft>
                  <a:spcPct val="35000"/>
                </a:spcAft>
                <a:buNone/>
              </a:pPr>
              <a:endParaRPr lang="el-GR" sz="800" b="1" kern="1200" dirty="0">
                <a:latin typeface="Calibri" panose="020F0502020204030204"/>
                <a:ea typeface="+mn-ea"/>
                <a:cs typeface="+mn-cs"/>
              </a:endParaRPr>
            </a:p>
            <a:p>
              <a:pPr marL="0" lvl="0" indent="0" algn="ctr" defTabSz="355600">
                <a:lnSpc>
                  <a:spcPct val="90000"/>
                </a:lnSpc>
                <a:spcBef>
                  <a:spcPct val="0"/>
                </a:spcBef>
                <a:spcAft>
                  <a:spcPct val="35000"/>
                </a:spcAft>
                <a:buNone/>
              </a:pPr>
              <a:endParaRPr lang="el-GR" sz="800" b="1" kern="1200" dirty="0">
                <a:latin typeface="Calibri" panose="020F0502020204030204"/>
                <a:ea typeface="+mn-ea"/>
                <a:cs typeface="+mn-cs"/>
              </a:endParaRPr>
            </a:p>
            <a:p>
              <a:pPr marL="0" lvl="0" indent="0" algn="l" defTabSz="355600">
                <a:lnSpc>
                  <a:spcPct val="90000"/>
                </a:lnSpc>
                <a:spcBef>
                  <a:spcPct val="0"/>
                </a:spcBef>
                <a:spcAft>
                  <a:spcPct val="35000"/>
                </a:spcAft>
                <a:buNone/>
              </a:pPr>
              <a:r>
                <a:rPr lang="el-GR" sz="1800" b="1" kern="1200" dirty="0">
                  <a:latin typeface="Calibri" panose="020F0502020204030204"/>
                  <a:ea typeface="+mn-ea"/>
                  <a:cs typeface="+mn-cs"/>
                </a:rPr>
                <a:t>Γραμματική ικανότητα</a:t>
              </a:r>
            </a:p>
          </p:txBody>
        </p:sp>
      </p:grpSp>
    </p:spTree>
    <p:extLst>
      <p:ext uri="{BB962C8B-B14F-4D97-AF65-F5344CB8AC3E}">
        <p14:creationId xmlns:p14="http://schemas.microsoft.com/office/powerpoint/2010/main" val="229975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EB01BA-5FB8-A533-D671-9F6997FEA70E}"/>
              </a:ext>
            </a:extLst>
          </p:cNvPr>
          <p:cNvSpPr>
            <a:spLocks noGrp="1"/>
          </p:cNvSpPr>
          <p:nvPr>
            <p:ph type="title"/>
          </p:nvPr>
        </p:nvSpPr>
        <p:spPr/>
        <p:txBody>
          <a:bodyPr/>
          <a:lstStyle/>
          <a:p>
            <a:r>
              <a:rPr lang="el-GR" sz="3600" dirty="0"/>
              <a:t>Γραμματική και επικοινωνία</a:t>
            </a:r>
            <a:endParaRPr lang="el-GR" dirty="0"/>
          </a:p>
        </p:txBody>
      </p:sp>
      <p:sp>
        <p:nvSpPr>
          <p:cNvPr id="3" name="Θέση περιεχομένου 2">
            <a:extLst>
              <a:ext uri="{FF2B5EF4-FFF2-40B4-BE49-F238E27FC236}">
                <a16:creationId xmlns:a16="http://schemas.microsoft.com/office/drawing/2014/main" id="{41968661-1B48-2F7F-AC0F-46AB41E1484F}"/>
              </a:ext>
            </a:extLst>
          </p:cNvPr>
          <p:cNvSpPr>
            <a:spLocks noGrp="1"/>
          </p:cNvSpPr>
          <p:nvPr>
            <p:ph idx="1"/>
          </p:nvPr>
        </p:nvSpPr>
        <p:spPr/>
        <p:txBody>
          <a:bodyPr>
            <a:normAutofit fontScale="85000" lnSpcReduction="20000"/>
          </a:bodyPr>
          <a:lstStyle/>
          <a:p>
            <a:r>
              <a:rPr lang="el-GR" sz="2800" kern="50" dirty="0">
                <a:latin typeface="Calibri" panose="020F0502020204030204" pitchFamily="34" charset="0"/>
                <a:ea typeface="Calibri" panose="020F0502020204030204" pitchFamily="34" charset="0"/>
                <a:cs typeface="Calibri" panose="020F0502020204030204" pitchFamily="34" charset="0"/>
              </a:rPr>
              <a:t>Σ</a:t>
            </a:r>
            <a:r>
              <a:rPr lang="el-GR" sz="2800" kern="50" dirty="0">
                <a:effectLst/>
                <a:latin typeface="Calibri" panose="020F0502020204030204" pitchFamily="34" charset="0"/>
                <a:ea typeface="Calibri" panose="020F0502020204030204" pitchFamily="34" charset="0"/>
                <a:cs typeface="Calibri" panose="020F0502020204030204" pitchFamily="34" charset="0"/>
              </a:rPr>
              <a:t>τόχος μιας γραμματικής διδασκαλίας επικοινωνιακού τύπου είναι:</a:t>
            </a:r>
          </a:p>
          <a:p>
            <a:pPr lvl="1"/>
            <a:r>
              <a:rPr lang="el-GR" sz="2200" kern="50" dirty="0">
                <a:effectLst/>
                <a:latin typeface="Calibri" panose="020F0502020204030204" pitchFamily="34" charset="0"/>
                <a:ea typeface="Calibri" panose="020F0502020204030204" pitchFamily="34" charset="0"/>
                <a:cs typeface="Calibri" panose="020F0502020204030204" pitchFamily="34" charset="0"/>
              </a:rPr>
              <a:t> να συνειδητοποιήσουν  οι μαθητές ότι σε συνθήκες αυθεντικής επικοινωνίας </a:t>
            </a:r>
            <a:r>
              <a:rPr lang="el-GR" sz="2200" b="1" kern="50" dirty="0">
                <a:effectLst/>
                <a:latin typeface="Calibri" panose="020F0502020204030204" pitchFamily="34" charset="0"/>
                <a:ea typeface="Calibri" panose="020F0502020204030204" pitchFamily="34" charset="0"/>
                <a:cs typeface="Calibri" panose="020F0502020204030204" pitchFamily="34" charset="0"/>
              </a:rPr>
              <a:t>η γραμματική και η περίσταση επικοινωνίας εμφανίζουν τόσο στενή αλληλεξάρτηση</a:t>
            </a:r>
            <a:r>
              <a:rPr lang="el-GR" sz="2200" kern="50" dirty="0">
                <a:effectLst/>
                <a:latin typeface="Calibri" panose="020F0502020204030204" pitchFamily="34" charset="0"/>
                <a:ea typeface="Calibri" panose="020F0502020204030204" pitchFamily="34" charset="0"/>
                <a:cs typeface="Calibri" panose="020F0502020204030204" pitchFamily="34" charset="0"/>
              </a:rPr>
              <a:t>, ώστε η </a:t>
            </a:r>
            <a:r>
              <a:rPr lang="el-GR" sz="2200" kern="50" dirty="0" err="1">
                <a:effectLst/>
                <a:latin typeface="Calibri" panose="020F0502020204030204" pitchFamily="34" charset="0"/>
                <a:ea typeface="Calibri" panose="020F0502020204030204" pitchFamily="34" charset="0"/>
                <a:cs typeface="Calibri" panose="020F0502020204030204" pitchFamily="34" charset="0"/>
              </a:rPr>
              <a:t>καταλληλότητα</a:t>
            </a:r>
            <a:r>
              <a:rPr lang="el-GR" sz="2200" kern="50" dirty="0">
                <a:effectLst/>
                <a:latin typeface="Calibri" panose="020F0502020204030204" pitchFamily="34" charset="0"/>
                <a:ea typeface="Calibri" panose="020F0502020204030204" pitchFamily="34" charset="0"/>
                <a:cs typeface="Calibri" panose="020F0502020204030204" pitchFamily="34" charset="0"/>
              </a:rPr>
              <a:t> των γραμματικών επιλογών να σχετίζεται απόλυτα με τα δεδομένα του περιβάλλοντος και τους επικοινωνιακούς στόχους. </a:t>
            </a:r>
          </a:p>
          <a:p>
            <a:r>
              <a:rPr lang="el-GR" sz="2800" kern="50" dirty="0">
                <a:effectLst/>
                <a:latin typeface="Calibri" panose="020F0502020204030204" pitchFamily="34" charset="0"/>
                <a:ea typeface="Calibri" panose="020F0502020204030204" pitchFamily="34" charset="0"/>
                <a:cs typeface="Calibri" panose="020F0502020204030204" pitchFamily="34" charset="0"/>
              </a:rPr>
              <a:t>Επομένως, </a:t>
            </a:r>
            <a:r>
              <a:rPr lang="el-GR" sz="2800" b="1" kern="50" dirty="0">
                <a:effectLst/>
                <a:latin typeface="Calibri" panose="020F0502020204030204" pitchFamily="34" charset="0"/>
                <a:ea typeface="Calibri" panose="020F0502020204030204" pitchFamily="34" charset="0"/>
                <a:cs typeface="Calibri" panose="020F0502020204030204" pitchFamily="34" charset="0"/>
              </a:rPr>
              <a:t>η επίτευξη αποτελεσματικής επικοινωνίας προϋποθέτει την καλή γνώση και αξιοποίηση της γραμματικής</a:t>
            </a:r>
            <a:r>
              <a:rPr lang="el-GR" sz="2800" kern="50" dirty="0">
                <a:effectLst/>
                <a:latin typeface="Calibri" panose="020F0502020204030204" pitchFamily="34" charset="0"/>
                <a:ea typeface="Calibri" panose="020F0502020204030204" pitchFamily="34" charset="0"/>
                <a:cs typeface="Calibri" panose="020F0502020204030204" pitchFamily="34" charset="0"/>
              </a:rPr>
              <a:t>, πράγμα που  σημαίνει ότι η επικοινωνιακή ικανότητα  των ομιλητών προϋποθέτει την ύπαρξη της γραμματικής ικανότητας.</a:t>
            </a:r>
          </a:p>
          <a:p>
            <a:r>
              <a:rPr lang="el-GR" sz="2800" kern="50" dirty="0">
                <a:latin typeface="Calibri" panose="020F0502020204030204" pitchFamily="34" charset="0"/>
                <a:ea typeface="Times New Roman" panose="02020603050405020304" pitchFamily="18" charset="0"/>
                <a:cs typeface="Calibri" panose="020F0502020204030204" pitchFamily="34" charset="0"/>
              </a:rPr>
              <a:t>Πορεία: Χρήση – Σύστημα - Χρήση</a:t>
            </a:r>
            <a:endParaRPr lang="el-GR"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85778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534C99-6518-27C5-E816-0FD034F0D6A3}"/>
              </a:ext>
            </a:extLst>
          </p:cNvPr>
          <p:cNvSpPr>
            <a:spLocks noGrp="1"/>
          </p:cNvSpPr>
          <p:nvPr>
            <p:ph type="title"/>
          </p:nvPr>
        </p:nvSpPr>
        <p:spPr/>
        <p:txBody>
          <a:bodyPr/>
          <a:lstStyle/>
          <a:p>
            <a:r>
              <a:rPr lang="el-GR" sz="3600" dirty="0"/>
              <a:t>Γραμματική ικανότητα</a:t>
            </a:r>
            <a:endParaRPr lang="el-GR" dirty="0"/>
          </a:p>
        </p:txBody>
      </p:sp>
      <p:sp>
        <p:nvSpPr>
          <p:cNvPr id="3" name="Θέση περιεχομένου 2">
            <a:extLst>
              <a:ext uri="{FF2B5EF4-FFF2-40B4-BE49-F238E27FC236}">
                <a16:creationId xmlns:a16="http://schemas.microsoft.com/office/drawing/2014/main" id="{2F0C4842-E03C-2382-2AC4-2C441E3490C7}"/>
              </a:ext>
            </a:extLst>
          </p:cNvPr>
          <p:cNvSpPr>
            <a:spLocks noGrp="1"/>
          </p:cNvSpPr>
          <p:nvPr>
            <p:ph idx="1"/>
          </p:nvPr>
        </p:nvSpPr>
        <p:spPr/>
        <p:txBody>
          <a:bodyPr/>
          <a:lstStyle/>
          <a:p>
            <a:r>
              <a:rPr lang="el-GR" dirty="0"/>
              <a:t>Ο/Η μαθητής/</a:t>
            </a:r>
            <a:r>
              <a:rPr lang="el-GR" dirty="0" err="1"/>
              <a:t>τρια</a:t>
            </a:r>
            <a:r>
              <a:rPr lang="el-GR" dirty="0"/>
              <a:t> ως δέκτης:</a:t>
            </a:r>
          </a:p>
          <a:p>
            <a:r>
              <a:rPr lang="el-GR" kern="50" dirty="0">
                <a:latin typeface="Calibri" panose="020F0502020204030204" pitchFamily="34" charset="0"/>
                <a:ea typeface="Calibri" panose="020F0502020204030204" pitchFamily="34" charset="0"/>
              </a:rPr>
              <a:t>α</a:t>
            </a:r>
            <a:r>
              <a:rPr lang="el-GR" sz="1800" kern="50" dirty="0">
                <a:effectLst/>
                <a:latin typeface="Calibri" panose="020F0502020204030204" pitchFamily="34" charset="0"/>
                <a:ea typeface="Calibri" panose="020F0502020204030204" pitchFamily="34" charset="0"/>
              </a:rPr>
              <a:t>ναπτύσσει κριτική στάση απέναντι σε κάθε είδους κείμενο,  συνειδητοποιώντας πως κάθε τμήμα λόγου που εκφέρεται στη δημόσια σφαίρα, είναι ιδεολογικά φορτισμένο, ενέχει πάντα κάποιον στόχο και έχει συνταχθεί με βάση το είδος στο οποίο εντάσσεται και σύμφωνα με την περίσταση επικοινωνίας στο πλαίσιο της οποίας παράγεται.</a:t>
            </a:r>
          </a:p>
          <a:p>
            <a:r>
              <a:rPr lang="el-GR" dirty="0"/>
              <a:t>Ο/Η μαθητής/</a:t>
            </a:r>
            <a:r>
              <a:rPr lang="el-GR" dirty="0" err="1"/>
              <a:t>τρια</a:t>
            </a:r>
            <a:r>
              <a:rPr lang="el-GR" dirty="0"/>
              <a:t> ως πομπός:</a:t>
            </a:r>
            <a:endParaRPr lang="el-GR" sz="1800" kern="50" dirty="0">
              <a:effectLst/>
              <a:latin typeface="Calibri" panose="020F0502020204030204" pitchFamily="34" charset="0"/>
              <a:ea typeface="Calibri" panose="020F0502020204030204" pitchFamily="34" charset="0"/>
            </a:endParaRPr>
          </a:p>
          <a:p>
            <a:r>
              <a:rPr lang="el-GR" sz="1800" kern="50" dirty="0">
                <a:effectLst/>
                <a:latin typeface="Calibri" panose="020F0502020204030204" pitchFamily="34" charset="0"/>
                <a:ea typeface="Calibri" panose="020F0502020204030204" pitchFamily="34" charset="0"/>
              </a:rPr>
              <a:t>είναι σε θέση να δημιουργεί κείμενα με κατάλληλο ύφος και να κάνει </a:t>
            </a:r>
            <a:r>
              <a:rPr lang="el-GR" sz="1800" kern="50" dirty="0" err="1">
                <a:effectLst/>
                <a:latin typeface="Calibri" panose="020F0502020204030204" pitchFamily="34" charset="0"/>
                <a:ea typeface="Calibri" panose="020F0502020204030204" pitchFamily="34" charset="0"/>
              </a:rPr>
              <a:t>μορφοσυντακτικές</a:t>
            </a:r>
            <a:r>
              <a:rPr lang="el-GR" sz="1800" kern="50" dirty="0">
                <a:effectLst/>
                <a:latin typeface="Calibri" panose="020F0502020204030204" pitchFamily="34" charset="0"/>
                <a:ea typeface="Calibri" panose="020F0502020204030204" pitchFamily="34" charset="0"/>
              </a:rPr>
              <a:t> και υφολογικές επιλογές με βάση τον τύπο και το είδος του κειμένου, τον επικοινωνιακό του στόχο, τον δέκτη στον οποίο απευθύνεται, καθώς και την περίσταση επικοινωνίας. Η κάθε  επιλογή πρέπει να γίνεται συνειδητά και </a:t>
            </a:r>
            <a:r>
              <a:rPr lang="el-GR" sz="1800" kern="50" dirty="0" err="1">
                <a:effectLst/>
                <a:latin typeface="Calibri" panose="020F0502020204030204" pitchFamily="34" charset="0"/>
                <a:ea typeface="Calibri" panose="020F0502020204030204" pitchFamily="34" charset="0"/>
              </a:rPr>
              <a:t>στοχευμένα</a:t>
            </a:r>
            <a:r>
              <a:rPr lang="el-GR" sz="1800" kern="50" dirty="0">
                <a:effectLst/>
                <a:latin typeface="Calibri" panose="020F0502020204030204" pitchFamily="34" charset="0"/>
                <a:ea typeface="Calibri" panose="020F0502020204030204" pitchFamily="34" charset="0"/>
              </a:rPr>
              <a:t>.</a:t>
            </a:r>
          </a:p>
          <a:p>
            <a:endParaRPr lang="el-GR" kern="50" dirty="0">
              <a:latin typeface="Calibri" panose="020F0502020204030204" pitchFamily="34" charset="0"/>
            </a:endParaRPr>
          </a:p>
          <a:p>
            <a:endParaRPr lang="el-GR" dirty="0"/>
          </a:p>
        </p:txBody>
      </p:sp>
    </p:spTree>
    <p:extLst>
      <p:ext uri="{BB962C8B-B14F-4D97-AF65-F5344CB8AC3E}">
        <p14:creationId xmlns:p14="http://schemas.microsoft.com/office/powerpoint/2010/main" val="124077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181681-3600-4BBC-763B-CBA157A851F8}"/>
              </a:ext>
            </a:extLst>
          </p:cNvPr>
          <p:cNvSpPr>
            <a:spLocks noGrp="1"/>
          </p:cNvSpPr>
          <p:nvPr>
            <p:ph type="title"/>
          </p:nvPr>
        </p:nvSpPr>
        <p:spPr>
          <a:xfrm>
            <a:off x="676746" y="609600"/>
            <a:ext cx="3729076" cy="1320800"/>
          </a:xfrm>
        </p:spPr>
        <p:txBody>
          <a:bodyPr anchor="ctr">
            <a:normAutofit/>
          </a:bodyPr>
          <a:lstStyle/>
          <a:p>
            <a:pPr>
              <a:lnSpc>
                <a:spcPct val="90000"/>
              </a:lnSpc>
            </a:pPr>
            <a:r>
              <a:rPr lang="el-GR" sz="2300" dirty="0"/>
              <a:t>Η οργάνωση της Γραμματικής Περιγραφής στο νέο Π.Σ._21</a:t>
            </a:r>
          </a:p>
        </p:txBody>
      </p:sp>
      <p:sp>
        <p:nvSpPr>
          <p:cNvPr id="3" name="Θέση περιεχομένου 2">
            <a:extLst>
              <a:ext uri="{FF2B5EF4-FFF2-40B4-BE49-F238E27FC236}">
                <a16:creationId xmlns:a16="http://schemas.microsoft.com/office/drawing/2014/main" id="{67F9F266-3CBE-A953-0EB0-D9657C472ADE}"/>
              </a:ext>
            </a:extLst>
          </p:cNvPr>
          <p:cNvSpPr>
            <a:spLocks noGrp="1"/>
          </p:cNvSpPr>
          <p:nvPr>
            <p:ph idx="1"/>
          </p:nvPr>
        </p:nvSpPr>
        <p:spPr>
          <a:xfrm>
            <a:off x="685167" y="2160589"/>
            <a:ext cx="3720916" cy="3560733"/>
          </a:xfrm>
        </p:spPr>
        <p:txBody>
          <a:bodyPr>
            <a:normAutofit/>
          </a:bodyPr>
          <a:lstStyle/>
          <a:p>
            <a:r>
              <a:rPr lang="el-GR" dirty="0">
                <a:effectLst/>
                <a:latin typeface="Calibri" panose="020F0502020204030204" pitchFamily="34" charset="0"/>
                <a:ea typeface="Times New Roman" panose="02020603050405020304" pitchFamily="18" charset="0"/>
                <a:cs typeface="Times New Roman" panose="02020603050405020304" pitchFamily="18" charset="0"/>
              </a:rPr>
              <a:t>Η περιγραφή του περιεχομένου της Γραμματικής, που αποτελεί το 3</a:t>
            </a:r>
            <a:r>
              <a:rPr lang="el-GR" baseline="30000" dirty="0">
                <a:effectLst/>
                <a:latin typeface="Calibri" panose="020F0502020204030204" pitchFamily="34" charset="0"/>
                <a:ea typeface="Times New Roman" panose="02020603050405020304" pitchFamily="18" charset="0"/>
                <a:cs typeface="Times New Roman" panose="02020603050405020304" pitchFamily="18" charset="0"/>
              </a:rPr>
              <a:t>ο</a:t>
            </a:r>
            <a:r>
              <a:rPr lang="el-GR" dirty="0">
                <a:effectLst/>
                <a:latin typeface="Calibri" panose="020F0502020204030204" pitchFamily="34" charset="0"/>
                <a:ea typeface="Times New Roman" panose="02020603050405020304" pitchFamily="18" charset="0"/>
                <a:cs typeface="Times New Roman" panose="02020603050405020304" pitchFamily="18" charset="0"/>
              </a:rPr>
              <a:t> θεματικό πεδίο του ΠΣ_21, οργανώνεται στις επιμέρους θεματικές ενότητες σύμφωνα με τις αρχές της σύγχρονης γλωσσολογίας:</a:t>
            </a:r>
          </a:p>
          <a:p>
            <a:endParaRPr lang="el-GR" dirty="0"/>
          </a:p>
        </p:txBody>
      </p:sp>
      <p:graphicFrame>
        <p:nvGraphicFramePr>
          <p:cNvPr id="6" name="Πίνακας 5">
            <a:extLst>
              <a:ext uri="{FF2B5EF4-FFF2-40B4-BE49-F238E27FC236}">
                <a16:creationId xmlns:a16="http://schemas.microsoft.com/office/drawing/2014/main" id="{06BD7619-4866-529C-571B-2B6AFA7E7A74}"/>
              </a:ext>
            </a:extLst>
          </p:cNvPr>
          <p:cNvGraphicFramePr>
            <a:graphicFrameLocks noGrp="1"/>
          </p:cNvGraphicFramePr>
          <p:nvPr>
            <p:extLst>
              <p:ext uri="{D42A27DB-BD31-4B8C-83A1-F6EECF244321}">
                <p14:modId xmlns:p14="http://schemas.microsoft.com/office/powerpoint/2010/main" val="2640973155"/>
              </p:ext>
            </p:extLst>
          </p:nvPr>
        </p:nvGraphicFramePr>
        <p:xfrm>
          <a:off x="4823398" y="925007"/>
          <a:ext cx="4264022" cy="4943948"/>
        </p:xfrm>
        <a:graphic>
          <a:graphicData uri="http://schemas.openxmlformats.org/drawingml/2006/table">
            <a:tbl>
              <a:tblPr firstRow="1" firstCol="1" bandRow="1">
                <a:tableStyleId>{5C22544A-7EE6-4342-B048-85BDC9FD1C3A}</a:tableStyleId>
              </a:tblPr>
              <a:tblGrid>
                <a:gridCol w="4264022">
                  <a:extLst>
                    <a:ext uri="{9D8B030D-6E8A-4147-A177-3AD203B41FA5}">
                      <a16:colId xmlns:a16="http://schemas.microsoft.com/office/drawing/2014/main" val="1691721689"/>
                    </a:ext>
                  </a:extLst>
                </a:gridCol>
              </a:tblGrid>
              <a:tr h="4943948">
                <a:tc>
                  <a:txBody>
                    <a:bodyPr/>
                    <a:lstStyle/>
                    <a:p>
                      <a:pPr algn="just">
                        <a:lnSpc>
                          <a:spcPct val="115000"/>
                        </a:lnSpc>
                        <a:spcAft>
                          <a:spcPts val="1000"/>
                        </a:spcAft>
                      </a:pPr>
                      <a:r>
                        <a:rPr lang="el-GR" sz="3300" dirty="0">
                          <a:effectLst/>
                        </a:rPr>
                        <a:t>3.1 Φωνολογία / Φωνητική</a:t>
                      </a:r>
                      <a:endParaRPr lang="el-GR" sz="2900" dirty="0">
                        <a:effectLst/>
                      </a:endParaRPr>
                    </a:p>
                    <a:p>
                      <a:pPr algn="just">
                        <a:lnSpc>
                          <a:spcPct val="115000"/>
                        </a:lnSpc>
                        <a:spcAft>
                          <a:spcPts val="1000"/>
                        </a:spcAft>
                      </a:pPr>
                      <a:r>
                        <a:rPr lang="el-GR" sz="3300" dirty="0">
                          <a:effectLst/>
                        </a:rPr>
                        <a:t>3.2 Κλιτική μορφολογία &amp; Ορθογραφία</a:t>
                      </a:r>
                      <a:endParaRPr lang="el-GR" sz="2900" dirty="0">
                        <a:effectLst/>
                      </a:endParaRPr>
                    </a:p>
                    <a:p>
                      <a:pPr algn="just">
                        <a:lnSpc>
                          <a:spcPct val="115000"/>
                        </a:lnSpc>
                        <a:spcAft>
                          <a:spcPts val="1000"/>
                        </a:spcAft>
                      </a:pPr>
                      <a:r>
                        <a:rPr lang="el-GR" sz="3300" dirty="0">
                          <a:effectLst/>
                        </a:rPr>
                        <a:t>3.3 Σύνταξη</a:t>
                      </a:r>
                      <a:endParaRPr lang="el-GR" sz="2900" dirty="0">
                        <a:effectLst/>
                      </a:endParaRPr>
                    </a:p>
                    <a:p>
                      <a:pPr algn="just">
                        <a:lnSpc>
                          <a:spcPct val="115000"/>
                        </a:lnSpc>
                        <a:spcAft>
                          <a:spcPts val="1000"/>
                        </a:spcAft>
                      </a:pPr>
                      <a:r>
                        <a:rPr lang="el-GR" sz="3300" dirty="0">
                          <a:effectLst/>
                        </a:rPr>
                        <a:t>3.4 Πραγματολογία</a:t>
                      </a:r>
                      <a:endParaRPr lang="el-GR" sz="2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186938" marR="186938" marT="0" marB="0"/>
                </a:tc>
                <a:extLst>
                  <a:ext uri="{0D108BD9-81ED-4DB2-BD59-A6C34878D82A}">
                    <a16:rowId xmlns:a16="http://schemas.microsoft.com/office/drawing/2014/main" val="1723114051"/>
                  </a:ext>
                </a:extLst>
              </a:tr>
            </a:tbl>
          </a:graphicData>
        </a:graphic>
      </p:graphicFrame>
    </p:spTree>
    <p:extLst>
      <p:ext uri="{BB962C8B-B14F-4D97-AF65-F5344CB8AC3E}">
        <p14:creationId xmlns:p14="http://schemas.microsoft.com/office/powerpoint/2010/main" val="4084371331"/>
      </p:ext>
    </p:extLst>
  </p:cSld>
  <p:clrMapOvr>
    <a:masterClrMapping/>
  </p:clrMapOvr>
</p:sld>
</file>

<file path=ppt/theme/theme1.xml><?xml version="1.0" encoding="utf-8"?>
<a:theme xmlns:a="http://schemas.openxmlformats.org/drawingml/2006/main" name="Όψη">
  <a:themeElements>
    <a:clrScheme name="Γαλαζοπράσινο">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Κόκκινο βιολετί">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145</TotalTime>
  <Words>1318</Words>
  <Application>Microsoft Office PowerPoint</Application>
  <PresentationFormat>Ευρεία οθόνη</PresentationFormat>
  <Paragraphs>155</Paragraphs>
  <Slides>20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20</vt:i4>
      </vt:variant>
    </vt:vector>
  </HeadingPairs>
  <TitlesOfParts>
    <vt:vector size="27" baseType="lpstr">
      <vt:lpstr>Arial</vt:lpstr>
      <vt:lpstr>Calibri</vt:lpstr>
      <vt:lpstr>Calibri Light</vt:lpstr>
      <vt:lpstr>Trebuchet MS</vt:lpstr>
      <vt:lpstr>Wingdings 3</vt:lpstr>
      <vt:lpstr>Όψη</vt:lpstr>
      <vt:lpstr>Θέμα του Office</vt:lpstr>
      <vt:lpstr> Πρόγραμμα Σπουδών Νεοελληνικής Γλώσσας Δημοτικού      </vt:lpstr>
      <vt:lpstr>Εφαρμοσμένη γλωσσολογία – Η Γραμματική</vt:lpstr>
      <vt:lpstr>Εφαρμοσμένη γλωσσολογία – Η Γραμματική</vt:lpstr>
      <vt:lpstr>Εφαρμοσμένη γλωσσολογία – Η Γραμματική</vt:lpstr>
      <vt:lpstr>Εφαρμοσμένη γλωσσολογία – Η Γραμματική</vt:lpstr>
      <vt:lpstr>Παρουσίαση του PowerPoint</vt:lpstr>
      <vt:lpstr>Γραμματική και επικοινωνία</vt:lpstr>
      <vt:lpstr>Γραμματική ικανότητα</vt:lpstr>
      <vt:lpstr>Η οργάνωση της Γραμματικής Περιγραφής στο νέο Π.Σ._21</vt:lpstr>
      <vt:lpstr>Φωνητική/Φωνολογία</vt:lpstr>
      <vt:lpstr>Κλιτική Μορφολογία &amp; Ορθογραφία </vt:lpstr>
      <vt:lpstr>Σύνταξη</vt:lpstr>
      <vt:lpstr>Πραγματολογία</vt:lpstr>
      <vt:lpstr>Παρεμβάσεις πιλοτικής εφαρμογής</vt:lpstr>
      <vt:lpstr>Αποτίμηση Α΄φάσης της Πιλοτικής Εφαρμογής για το Θ.Π. της Γραμματικής Περιγραφής</vt:lpstr>
      <vt:lpstr>Αποτίμηση Α΄φάσης της Πιλοτικής Εφαρμογής για το Θ.Π. της Γραμματικής Περιγραφής</vt:lpstr>
      <vt:lpstr>Αποτίμηση Α΄φάσης της Πιλοτικής Εφαρμογής για το Θ.Π. της Γραμματικής Περιγραφής</vt:lpstr>
      <vt:lpstr>Αποτίμηση Α΄φάσης της Πιλοτικής Εφαρμογής για το Θ.Π. της Γραμματικής Περιγραφής</vt:lpstr>
      <vt:lpstr>Αποτίμηση Α΄φάσης της Πιλοτικής Εφαρμογής για το Θ.Π. της Γραμματικής Περιγραφής</vt:lpstr>
      <vt:lpstr> Πρόγραμμα Σπουδών Νεοελληνικής Γλώσσας Δημοτικού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Antonia Mitsi</dc:creator>
  <cp:lastModifiedBy>Antonia Mitsi</cp:lastModifiedBy>
  <cp:revision>3</cp:revision>
  <dcterms:created xsi:type="dcterms:W3CDTF">2022-06-27T09:40:22Z</dcterms:created>
  <dcterms:modified xsi:type="dcterms:W3CDTF">2022-10-28T13:26:23Z</dcterms:modified>
</cp:coreProperties>
</file>