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6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440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6F51AF-A732-4B95-AD80-88A162DEE581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69EF6C-D7CA-4F0B-BF31-83834918D93B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0" name="Ορθογώνιο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Ορθογώνιο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Ορθογώνιο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Θέση ημερομηνίας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AFCD6D-186F-4CB1-A992-04633AC8A8C3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21" name="Σύμβολο κράτησης θέσης υποσέλιδου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Σύμβολο κράτησης θέσης αριθμού διαφάνειας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8ECF41-DDC8-4B30-8D26-EF64C934BA07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28F978-E265-4C28-B13C-7CC9AF31FB44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EF7337-642E-41C0-A996-E878DE5B1E2D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23" name="Ορθογώνιο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Ορθογώνιο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Ορθογώνιο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4726F15-017D-47C2-A8E2-C8FB3AD810B8}" type="datetime1">
              <a:rPr lang="el-GR" smtClean="0"/>
              <a:t>3/10/2021</a:t>
            </a:fld>
            <a:endParaRPr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47ADBAD-8C7A-4EC0-9718-CA6DB5272FEE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28775A-533D-4449-9986-9EFA972C7D2A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966C6D0-2DBD-4904-AD46-9927370509CC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E55D1BC-25AA-49FA-931F-2B51A7604E1A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A78744-24EC-494D-B7CB-8839643E769B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Σύμβολο κράτησης θέσης εικόνας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AB2649-1202-4868-BA4A-60237461304C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Ορθογώνιο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Ορθογώνιο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9B721D6-F633-492A-8060-B74549A20BB4}" type="datetime1">
              <a:rPr lang="el-GR" smtClean="0"/>
              <a:t>3/10/2021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gP-AdXKDo8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F3DCa4TbD0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ZgRWf-bAiY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Ορθογώνιο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Ορθογώνιο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776" y="2266652"/>
            <a:ext cx="5120640" cy="1630906"/>
          </a:xfrm>
        </p:spPr>
        <p:txBody>
          <a:bodyPr rtlCol="0">
            <a:normAutofit fontScale="90000"/>
          </a:bodyPr>
          <a:lstStyle/>
          <a:p>
            <a:pPr rtl="0"/>
            <a:r>
              <a:rPr lang="el" sz="4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br>
              <a:rPr lang="en-US" sz="4400" b="1" u="sng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el-GR" sz="4400" dirty="0">
                <a:solidFill>
                  <a:schemeClr val="accent1">
                    <a:lumMod val="75000"/>
                  </a:schemeClr>
                </a:solidFill>
              </a:rPr>
              <a:t>Ταξιδι στις πολεισ των συναισθηματων</a:t>
            </a:r>
            <a:endParaRPr lang="el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A5DBDA8-D566-41F0-83E2-8DEE7BA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474" y="642594"/>
            <a:ext cx="6865034" cy="1371600"/>
          </a:xfrm>
        </p:spPr>
        <p:txBody>
          <a:bodyPr>
            <a:noAutofit/>
          </a:bodyPr>
          <a:lstStyle/>
          <a:p>
            <a:pPr algn="ctr"/>
            <a:r>
              <a:rPr lang="el-GR" b="0" i="0" dirty="0">
                <a:solidFill>
                  <a:schemeClr val="tx1"/>
                </a:solidFill>
                <a:effectLst/>
              </a:rPr>
              <a:t>Γύζη, κορίτσι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DB66307-CCD8-436F-86D8-3FD29ADE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33" y="1642862"/>
            <a:ext cx="3942485" cy="49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4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A5DBDA8-D566-41F0-83E2-8DEE7BA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474" y="642594"/>
            <a:ext cx="6865034" cy="1371600"/>
          </a:xfrm>
        </p:spPr>
        <p:txBody>
          <a:bodyPr>
            <a:noAutofit/>
          </a:bodyPr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Munch, </a:t>
            </a:r>
            <a:r>
              <a:rPr lang="el-GR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η κραυγή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34D1B9-6997-4DBB-B37D-40CCB645D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94" y="1684312"/>
            <a:ext cx="3715872" cy="47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11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A5DBDA8-D566-41F0-83E2-8DEE7BA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474" y="642594"/>
            <a:ext cx="6865034" cy="1371600"/>
          </a:xfrm>
        </p:spPr>
        <p:txBody>
          <a:bodyPr>
            <a:noAutofit/>
          </a:bodyPr>
          <a:lstStyle/>
          <a:p>
            <a:pPr algn="ctr"/>
            <a:r>
              <a:rPr lang="el-GR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Ιακωβίδης, </a:t>
            </a:r>
            <a:b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el-GR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η αγαπημένη της γιαγιάς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BBA329F-3B9E-431E-A8CE-B78A2752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15" y="1941891"/>
            <a:ext cx="3438598" cy="4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3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A5DBDA8-D566-41F0-83E2-8DEE7BA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04" y="642594"/>
            <a:ext cx="6032695" cy="1371600"/>
          </a:xfrm>
        </p:spPr>
        <p:txBody>
          <a:bodyPr/>
          <a:lstStyle/>
          <a:p>
            <a:pPr algn="ctr"/>
            <a:r>
              <a:rPr lang="en-US" dirty="0"/>
              <a:t>Beethoven’s 9</a:t>
            </a:r>
            <a:r>
              <a:rPr lang="en-US" baseline="30000" dirty="0"/>
              <a:t>th</a:t>
            </a:r>
            <a:r>
              <a:rPr lang="en-US" dirty="0"/>
              <a:t> Sym</a:t>
            </a:r>
            <a:br>
              <a:rPr lang="en-US" dirty="0"/>
            </a:br>
            <a:r>
              <a:rPr lang="el-GR" dirty="0"/>
              <a:t>Ωδή</a:t>
            </a:r>
          </a:p>
        </p:txBody>
      </p:sp>
      <p:pic>
        <p:nvPicPr>
          <p:cNvPr id="2" name="Ηλεκτρονικά πολυμέσα 1" title="Μια οnline «Ωδή στη Χαρά» από τη φιλαρμονική του Ρόντερνταμ…">
            <a:hlinkClick r:id="" action="ppaction://media"/>
            <a:extLst>
              <a:ext uri="{FF2B5EF4-FFF2-40B4-BE49-F238E27FC236}">
                <a16:creationId xmlns:a16="http://schemas.microsoft.com/office/drawing/2014/main" id="{8F82CB67-EEE1-4D82-8506-64AB56A33A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21088" y="2695968"/>
            <a:ext cx="4770685" cy="26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73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A5DBDA8-D566-41F0-83E2-8DEE7BA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04" y="642594"/>
            <a:ext cx="6032695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Taylor Davis</a:t>
            </a:r>
            <a:br>
              <a:rPr lang="en-US" dirty="0"/>
            </a:br>
            <a:r>
              <a:rPr lang="en-US" dirty="0"/>
              <a:t>Sadness and Sorrow</a:t>
            </a:r>
            <a:br>
              <a:rPr lang="en-US" dirty="0"/>
            </a:br>
            <a:r>
              <a:rPr lang="en-US" dirty="0"/>
              <a:t>(violin cover)</a:t>
            </a:r>
            <a:endParaRPr lang="el-GR" dirty="0"/>
          </a:p>
        </p:txBody>
      </p:sp>
      <p:pic>
        <p:nvPicPr>
          <p:cNvPr id="3" name="Ηλεκτρονικά πολυμέσα 2" title="Naruto - Sadness and Sorrow (Violin Cover) - Taylor Davis">
            <a:hlinkClick r:id="" action="ppaction://media"/>
            <a:extLst>
              <a:ext uri="{FF2B5EF4-FFF2-40B4-BE49-F238E27FC236}">
                <a16:creationId xmlns:a16="http://schemas.microsoft.com/office/drawing/2014/main" id="{594A472B-2938-4D98-9372-3A39EDE53E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58522" y="2281884"/>
            <a:ext cx="6411843" cy="36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5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A5DBDA8-D566-41F0-83E2-8DEE7BA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04" y="642594"/>
            <a:ext cx="6032695" cy="12259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Emotional Music </a:t>
            </a:r>
            <a:br>
              <a:rPr lang="en-US" dirty="0"/>
            </a:br>
            <a:endParaRPr lang="el-GR" dirty="0"/>
          </a:p>
        </p:txBody>
      </p:sp>
      <p:pic>
        <p:nvPicPr>
          <p:cNvPr id="2" name="Ηλεκτρονικά πολυμέσα 1" title="Emotional Music - Birth of Love">
            <a:hlinkClick r:id="" action="ppaction://media"/>
            <a:extLst>
              <a:ext uri="{FF2B5EF4-FFF2-40B4-BE49-F238E27FC236}">
                <a16:creationId xmlns:a16="http://schemas.microsoft.com/office/drawing/2014/main" id="{184D3D5A-D9FA-4BAA-AC9E-5A9E6AE7BA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26713" y="2005717"/>
            <a:ext cx="6359436" cy="35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44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A5DBDA8-D566-41F0-83E2-8DEE7BA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04" y="642594"/>
            <a:ext cx="6032695" cy="1371600"/>
          </a:xfrm>
        </p:spPr>
        <p:txBody>
          <a:bodyPr/>
          <a:lstStyle/>
          <a:p>
            <a:pPr algn="ctr"/>
            <a:r>
              <a:rPr lang="en-US" dirty="0"/>
              <a:t>Renoir, </a:t>
            </a:r>
            <a:r>
              <a:rPr lang="el-GR" dirty="0"/>
              <a:t>Αυτοπροσωπογραφία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7D06DAB-74A2-4665-B1F2-9ED11F77CF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68" y="1862933"/>
            <a:ext cx="5407025" cy="4352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A5DBDA8-D566-41F0-83E2-8DEE7BA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04" y="642594"/>
            <a:ext cx="6032695" cy="1371600"/>
          </a:xfrm>
        </p:spPr>
        <p:txBody>
          <a:bodyPr/>
          <a:lstStyle/>
          <a:p>
            <a:pPr algn="ctr"/>
            <a:r>
              <a:rPr lang="en-US" dirty="0"/>
              <a:t>Da Vinci, </a:t>
            </a:r>
            <a:r>
              <a:rPr lang="el-GR" dirty="0"/>
              <a:t>Μόνα Λίζα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A60BAE4-F5EA-41B4-B126-EDDD121376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55" y="1596063"/>
            <a:ext cx="4362450" cy="461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0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A5DBDA8-D566-41F0-83E2-8DEE7BA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04" y="642594"/>
            <a:ext cx="6032695" cy="13716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effectLst/>
              </a:rPr>
              <a:t>Picasso, </a:t>
            </a:r>
            <a:r>
              <a:rPr lang="el-GR" dirty="0">
                <a:effectLst/>
              </a:rPr>
              <a:t>Η Ντόρα Μαρς σκεπτόμενη</a:t>
            </a:r>
            <a:br>
              <a:rPr lang="el-GR" dirty="0">
                <a:effectLst/>
              </a:rPr>
            </a:b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181FFAA-FC2B-42EC-8111-E5FD9AA9F0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03" y="1656972"/>
            <a:ext cx="3987255" cy="479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698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A5DBDA8-D566-41F0-83E2-8DEE7BA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04" y="642594"/>
            <a:ext cx="6032695" cy="1371600"/>
          </a:xfrm>
        </p:spPr>
        <p:txBody>
          <a:bodyPr>
            <a:noAutofit/>
          </a:bodyPr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</a:rPr>
              <a:t>Caravaggio, </a:t>
            </a:r>
            <a:r>
              <a:rPr lang="el-GR" b="0" i="0" dirty="0">
                <a:solidFill>
                  <a:schemeClr val="tx1"/>
                </a:solidFill>
                <a:effectLst/>
              </a:rPr>
              <a:t>νεαρός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07CE3F-7C00-43A3-B8F5-62387F728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1" y="1690953"/>
            <a:ext cx="3472518" cy="45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72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A5DBDA8-D566-41F0-83E2-8DEE7BA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474" y="642594"/>
            <a:ext cx="6865034" cy="1371600"/>
          </a:xfrm>
        </p:spPr>
        <p:txBody>
          <a:bodyPr>
            <a:noAutofit/>
          </a:bodyPr>
          <a:lstStyle/>
          <a:p>
            <a:pPr algn="ctr"/>
            <a:r>
              <a:rPr lang="el-GR" b="0" i="0" dirty="0">
                <a:solidFill>
                  <a:schemeClr val="tx1"/>
                </a:solidFill>
                <a:effectLst/>
              </a:rPr>
              <a:t>Vermeer, </a:t>
            </a:r>
            <a:br>
              <a:rPr lang="en-US" b="0" i="0" dirty="0">
                <a:solidFill>
                  <a:schemeClr val="tx1"/>
                </a:solidFill>
                <a:effectLst/>
              </a:rPr>
            </a:br>
            <a:r>
              <a:rPr lang="el-GR" b="0" i="0" dirty="0">
                <a:solidFill>
                  <a:schemeClr val="tx1"/>
                </a:solidFill>
                <a:effectLst/>
              </a:rPr>
              <a:t>το κορίτσι με το μαργαριταρένιο σκουλαρίκι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7F778E-6153-4A18-A351-B59396A4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48" y="2138847"/>
            <a:ext cx="3839161" cy="44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21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97_TF56410444" id="{C55840D0-0A86-479A-9FD3-B8599DC43E6E}" vid="{2B943CE8-C9E5-4E0C-8B94-45BBA14C1D17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{321E8532-AC7F-4250-AD2B-9A9F0760E92D}tf56410444_win32</Template>
  <TotalTime>25</TotalTime>
  <Words>67</Words>
  <Application>Microsoft Office PowerPoint</Application>
  <PresentationFormat>Ευρεία οθόνη</PresentationFormat>
  <Paragraphs>12</Paragraphs>
  <Slides>12</Slides>
  <Notes>0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0" baseType="lpstr">
      <vt:lpstr>Arial</vt:lpstr>
      <vt:lpstr>Calibri</vt:lpstr>
      <vt:lpstr>Garamond</vt:lpstr>
      <vt:lpstr>Palatino Linotype</vt:lpstr>
      <vt:lpstr>Tahoma</vt:lpstr>
      <vt:lpstr>Times New Roman</vt:lpstr>
      <vt:lpstr>Trebuchet MS</vt:lpstr>
      <vt:lpstr>SavonVTI</vt:lpstr>
      <vt:lpstr>  Ταξιδι στις πολεισ των συναισθηματων</vt:lpstr>
      <vt:lpstr>Beethoven’s 9th Sym Ωδή</vt:lpstr>
      <vt:lpstr>Taylor Davis Sadness and Sorrow (violin cover)</vt:lpstr>
      <vt:lpstr>Emotional Music  </vt:lpstr>
      <vt:lpstr>Renoir, Αυτοπροσωπογραφία</vt:lpstr>
      <vt:lpstr>Da Vinci, Μόνα Λίζα</vt:lpstr>
      <vt:lpstr>Picasso, Η Ντόρα Μαρς σκεπτόμενη </vt:lpstr>
      <vt:lpstr>Caravaggio, νεαρός</vt:lpstr>
      <vt:lpstr>Vermeer,  το κορίτσι με το μαργαριταρένιο σκουλαρίκι</vt:lpstr>
      <vt:lpstr>Γύζη, κορίτσι</vt:lpstr>
      <vt:lpstr>Munch, η κραυγή</vt:lpstr>
      <vt:lpstr>Ιακωβίδης,  η αγαπημένη της γιαγιάς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ΣΥΝΑΙΣΘΗΜΑΤΑ</dc:title>
  <dc:creator>Peanos Kalikantis</dc:creator>
  <cp:lastModifiedBy>Peanos Kalikantis</cp:lastModifiedBy>
  <cp:revision>2</cp:revision>
  <dcterms:created xsi:type="dcterms:W3CDTF">2021-10-03T07:30:37Z</dcterms:created>
  <dcterms:modified xsi:type="dcterms:W3CDTF">2021-10-03T07:56:11Z</dcterms:modified>
</cp:coreProperties>
</file>